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it-IT"/>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8" autoAdjust="0"/>
    <p:restoredTop sz="94595" autoAdjust="0"/>
  </p:normalViewPr>
  <p:slideViewPr>
    <p:cSldViewPr>
      <p:cViewPr>
        <p:scale>
          <a:sx n="91" d="100"/>
          <a:sy n="91" d="100"/>
        </p:scale>
        <p:origin x="-1210" y="-2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Diapositiva titolo">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856413"/>
            <a:chOff x="0" y="0"/>
            <a:chExt cx="5760" cy="4319"/>
          </a:xfrm>
        </p:grpSpPr>
        <p:sp>
          <p:nvSpPr>
            <p:cNvPr id="5" name="Freeform 3"/>
            <p:cNvSpPr>
              <a:spLocks/>
            </p:cNvSpPr>
            <p:nvPr/>
          </p:nvSpPr>
          <p:spPr bwMode="hidden">
            <a:xfrm>
              <a:off x="0" y="12"/>
              <a:ext cx="5758" cy="3273"/>
            </a:xfrm>
            <a:custGeom>
              <a:avLst/>
              <a:gdLst>
                <a:gd name="T0" fmla="*/ 3193 w 5740"/>
                <a:gd name="T1" fmla="*/ 1816 h 3273"/>
                <a:gd name="T2" fmla="*/ 0 w 5740"/>
                <a:gd name="T3" fmla="*/ 0 h 3273"/>
                <a:gd name="T4" fmla="*/ 0 w 5740"/>
                <a:gd name="T5" fmla="*/ 522 h 3273"/>
                <a:gd name="T6" fmla="*/ 3037 w 5740"/>
                <a:gd name="T7" fmla="*/ 1978 h 3273"/>
                <a:gd name="T8" fmla="*/ 5740 w 5740"/>
                <a:gd name="T9" fmla="*/ 3273 h 3273"/>
                <a:gd name="T10" fmla="*/ 5740 w 5740"/>
                <a:gd name="T11" fmla="*/ 3267 h 3273"/>
                <a:gd name="T12" fmla="*/ 3193 w 5740"/>
                <a:gd name="T13" fmla="*/ 1816 h 3273"/>
                <a:gd name="T14" fmla="*/ 3193 w 5740"/>
                <a:gd name="T15" fmla="*/ 1816 h 32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latin typeface="Arial" panose="020B0604020202020204" pitchFamily="34" charset="0"/>
              </a:endParaRPr>
            </a:p>
          </p:txBody>
        </p:sp>
        <p:sp>
          <p:nvSpPr>
            <p:cNvPr id="6" name="Freeform 4"/>
            <p:cNvSpPr>
              <a:spLocks/>
            </p:cNvSpPr>
            <p:nvPr/>
          </p:nvSpPr>
          <p:spPr bwMode="hidden">
            <a:xfrm>
              <a:off x="149" y="0"/>
              <a:ext cx="5609" cy="3243"/>
            </a:xfrm>
            <a:custGeom>
              <a:avLst/>
              <a:gdLst>
                <a:gd name="T0" fmla="*/ 3163 w 5591"/>
                <a:gd name="T1" fmla="*/ 1714 h 3243"/>
                <a:gd name="T2" fmla="*/ 431 w 5591"/>
                <a:gd name="T3" fmla="*/ 0 h 3243"/>
                <a:gd name="T4" fmla="*/ 0 w 5591"/>
                <a:gd name="T5" fmla="*/ 0 h 3243"/>
                <a:gd name="T6" fmla="*/ 3086 w 5591"/>
                <a:gd name="T7" fmla="*/ 1786 h 3243"/>
                <a:gd name="T8" fmla="*/ 5591 w 5591"/>
                <a:gd name="T9" fmla="*/ 3243 h 3243"/>
                <a:gd name="T10" fmla="*/ 5591 w 5591"/>
                <a:gd name="T11" fmla="*/ 3237 h 3243"/>
                <a:gd name="T12" fmla="*/ 3163 w 5591"/>
                <a:gd name="T13" fmla="*/ 1714 h 3243"/>
                <a:gd name="T14" fmla="*/ 3163 w 5591"/>
                <a:gd name="T15" fmla="*/ 1714 h 3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latin typeface="Arial" panose="020B0604020202020204" pitchFamily="34" charset="0"/>
              </a:endParaRPr>
            </a:p>
          </p:txBody>
        </p:sp>
        <p:sp>
          <p:nvSpPr>
            <p:cNvPr id="7" name="Freeform 5"/>
            <p:cNvSpPr>
              <a:spLocks/>
            </p:cNvSpPr>
            <p:nvPr/>
          </p:nvSpPr>
          <p:spPr bwMode="hidden">
            <a:xfrm>
              <a:off x="0" y="3433"/>
              <a:ext cx="4038" cy="191"/>
            </a:xfrm>
            <a:custGeom>
              <a:avLst/>
              <a:gdLst>
                <a:gd name="T0" fmla="*/ 0 w 4042"/>
                <a:gd name="T1" fmla="*/ 156 h 192"/>
                <a:gd name="T2" fmla="*/ 4042 w 4042"/>
                <a:gd name="T3" fmla="*/ 192 h 192"/>
                <a:gd name="T4" fmla="*/ 4042 w 4042"/>
                <a:gd name="T5" fmla="*/ 144 h 192"/>
                <a:gd name="T6" fmla="*/ 0 w 4042"/>
                <a:gd name="T7" fmla="*/ 0 h 192"/>
                <a:gd name="T8" fmla="*/ 0 w 4042"/>
                <a:gd name="T9" fmla="*/ 156 h 192"/>
                <a:gd name="T10" fmla="*/ 0 w 4042"/>
                <a:gd name="T11" fmla="*/ 156 h 192"/>
              </a:gdLst>
              <a:ahLst/>
              <a:cxnLst>
                <a:cxn ang="0">
                  <a:pos x="T0" y="T1"/>
                </a:cxn>
                <a:cxn ang="0">
                  <a:pos x="T2" y="T3"/>
                </a:cxn>
                <a:cxn ang="0">
                  <a:pos x="T4" y="T5"/>
                </a:cxn>
                <a:cxn ang="0">
                  <a:pos x="T6" y="T7"/>
                </a:cxn>
                <a:cxn ang="0">
                  <a:pos x="T8" y="T9"/>
                </a:cxn>
                <a:cxn ang="0">
                  <a:pos x="T10" y="T11"/>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latin typeface="Arial" panose="020B0604020202020204" pitchFamily="34" charset="0"/>
              </a:endParaRPr>
            </a:p>
          </p:txBody>
        </p:sp>
        <p:sp>
          <p:nvSpPr>
            <p:cNvPr id="8" name="Freeform 6"/>
            <p:cNvSpPr>
              <a:spLocks/>
            </p:cNvSpPr>
            <p:nvPr/>
          </p:nvSpPr>
          <p:spPr bwMode="hidden">
            <a:xfrm>
              <a:off x="4038" y="3577"/>
              <a:ext cx="1720" cy="65"/>
            </a:xfrm>
            <a:custGeom>
              <a:avLst/>
              <a:gdLst>
                <a:gd name="T0" fmla="*/ 1718 w 1722"/>
                <a:gd name="T1" fmla="*/ 64 h 66"/>
                <a:gd name="T2" fmla="*/ 1718 w 1722"/>
                <a:gd name="T3" fmla="*/ 58 h 66"/>
                <a:gd name="T4" fmla="*/ 0 w 1722"/>
                <a:gd name="T5" fmla="*/ 0 h 66"/>
                <a:gd name="T6" fmla="*/ 0 w 1722"/>
                <a:gd name="T7" fmla="*/ 46 h 66"/>
                <a:gd name="T8" fmla="*/ 1718 w 1722"/>
                <a:gd name="T9" fmla="*/ 64 h 66"/>
                <a:gd name="T10" fmla="*/ 1718 w 1722"/>
                <a:gd name="T11" fmla="*/ 64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9" name="Freeform 7"/>
            <p:cNvSpPr>
              <a:spLocks/>
            </p:cNvSpPr>
            <p:nvPr/>
          </p:nvSpPr>
          <p:spPr bwMode="hidden">
            <a:xfrm>
              <a:off x="0" y="3726"/>
              <a:ext cx="4784" cy="329"/>
            </a:xfrm>
            <a:custGeom>
              <a:avLst/>
              <a:gdLst>
                <a:gd name="T0" fmla="*/ 0 w 4789"/>
                <a:gd name="T1" fmla="*/ 329 h 329"/>
                <a:gd name="T2" fmla="*/ 4789 w 4789"/>
                <a:gd name="T3" fmla="*/ 77 h 329"/>
                <a:gd name="T4" fmla="*/ 4789 w 4789"/>
                <a:gd name="T5" fmla="*/ 0 h 329"/>
                <a:gd name="T6" fmla="*/ 0 w 4789"/>
                <a:gd name="T7" fmla="*/ 107 h 329"/>
                <a:gd name="T8" fmla="*/ 0 w 4789"/>
                <a:gd name="T9" fmla="*/ 329 h 329"/>
                <a:gd name="T10" fmla="*/ 0 w 4789"/>
                <a:gd name="T11" fmla="*/ 329 h 329"/>
              </a:gdLst>
              <a:ahLst/>
              <a:cxnLst>
                <a:cxn ang="0">
                  <a:pos x="T0" y="T1"/>
                </a:cxn>
                <a:cxn ang="0">
                  <a:pos x="T2" y="T3"/>
                </a:cxn>
                <a:cxn ang="0">
                  <a:pos x="T4" y="T5"/>
                </a:cxn>
                <a:cxn ang="0">
                  <a:pos x="T6" y="T7"/>
                </a:cxn>
                <a:cxn ang="0">
                  <a:pos x="T8" y="T9"/>
                </a:cxn>
                <a:cxn ang="0">
                  <a:pos x="T10" y="T11"/>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defRPr/>
              </a:pPr>
              <a:endParaRPr lang="it-IT">
                <a:latin typeface="Arial" panose="020B0604020202020204" pitchFamily="34" charset="0"/>
              </a:endParaRPr>
            </a:p>
          </p:txBody>
        </p:sp>
        <p:sp>
          <p:nvSpPr>
            <p:cNvPr id="10" name="Freeform 8"/>
            <p:cNvSpPr>
              <a:spLocks/>
            </p:cNvSpPr>
            <p:nvPr/>
          </p:nvSpPr>
          <p:spPr bwMode="hidden">
            <a:xfrm>
              <a:off x="4784" y="3702"/>
              <a:ext cx="974" cy="101"/>
            </a:xfrm>
            <a:custGeom>
              <a:avLst/>
              <a:gdLst>
                <a:gd name="T0" fmla="*/ 973 w 975"/>
                <a:gd name="T1" fmla="*/ 48 h 101"/>
                <a:gd name="T2" fmla="*/ 973 w 975"/>
                <a:gd name="T3" fmla="*/ 0 h 101"/>
                <a:gd name="T4" fmla="*/ 0 w 975"/>
                <a:gd name="T5" fmla="*/ 24 h 101"/>
                <a:gd name="T6" fmla="*/ 0 w 975"/>
                <a:gd name="T7" fmla="*/ 101 h 101"/>
                <a:gd name="T8" fmla="*/ 973 w 975"/>
                <a:gd name="T9" fmla="*/ 48 h 101"/>
                <a:gd name="T10" fmla="*/ 973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1">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11" name="Freeform 9"/>
            <p:cNvSpPr>
              <a:spLocks/>
            </p:cNvSpPr>
            <p:nvPr/>
          </p:nvSpPr>
          <p:spPr bwMode="hidden">
            <a:xfrm>
              <a:off x="3619" y="3815"/>
              <a:ext cx="2139" cy="198"/>
            </a:xfrm>
            <a:custGeom>
              <a:avLst/>
              <a:gdLst>
                <a:gd name="T0" fmla="*/ 2137 w 2141"/>
                <a:gd name="T1" fmla="*/ 0 h 198"/>
                <a:gd name="T2" fmla="*/ 0 w 2141"/>
                <a:gd name="T3" fmla="*/ 156 h 198"/>
                <a:gd name="T4" fmla="*/ 0 w 2141"/>
                <a:gd name="T5" fmla="*/ 198 h 198"/>
                <a:gd name="T6" fmla="*/ 2137 w 2141"/>
                <a:gd name="T7" fmla="*/ 0 h 198"/>
                <a:gd name="T8" fmla="*/ 2137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12" name="Freeform 10"/>
            <p:cNvSpPr>
              <a:spLocks/>
            </p:cNvSpPr>
            <p:nvPr/>
          </p:nvSpPr>
          <p:spPr bwMode="hidden">
            <a:xfrm>
              <a:off x="0" y="3971"/>
              <a:ext cx="3619" cy="348"/>
            </a:xfrm>
            <a:custGeom>
              <a:avLst/>
              <a:gdLst>
                <a:gd name="T0" fmla="*/ 0 w 3623"/>
                <a:gd name="T1" fmla="*/ 348 h 348"/>
                <a:gd name="T2" fmla="*/ 311 w 3623"/>
                <a:gd name="T3" fmla="*/ 348 h 348"/>
                <a:gd name="T4" fmla="*/ 3623 w 3623"/>
                <a:gd name="T5" fmla="*/ 42 h 348"/>
                <a:gd name="T6" fmla="*/ 3623 w 3623"/>
                <a:gd name="T7" fmla="*/ 0 h 348"/>
                <a:gd name="T8" fmla="*/ 0 w 3623"/>
                <a:gd name="T9" fmla="*/ 264 h 348"/>
                <a:gd name="T10" fmla="*/ 0 w 3623"/>
                <a:gd name="T11" fmla="*/ 348 h 348"/>
                <a:gd name="T12" fmla="*/ 0 w 3623"/>
                <a:gd name="T13" fmla="*/ 348 h 348"/>
              </a:gdLst>
              <a:ahLst/>
              <a:cxnLst>
                <a:cxn ang="0">
                  <a:pos x="T0" y="T1"/>
                </a:cxn>
                <a:cxn ang="0">
                  <a:pos x="T2" y="T3"/>
                </a:cxn>
                <a:cxn ang="0">
                  <a:pos x="T4" y="T5"/>
                </a:cxn>
                <a:cxn ang="0">
                  <a:pos x="T6" y="T7"/>
                </a:cxn>
                <a:cxn ang="0">
                  <a:pos x="T8" y="T9"/>
                </a:cxn>
                <a:cxn ang="0">
                  <a:pos x="T10" y="T11"/>
                </a:cxn>
                <a:cxn ang="0">
                  <a:pos x="T12" y="T13"/>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latin typeface="Arial" panose="020B0604020202020204" pitchFamily="34" charset="0"/>
              </a:endParaRPr>
            </a:p>
          </p:txBody>
        </p:sp>
        <p:sp>
          <p:nvSpPr>
            <p:cNvPr id="13" name="Freeform 11"/>
            <p:cNvSpPr>
              <a:spLocks/>
            </p:cNvSpPr>
            <p:nvPr/>
          </p:nvSpPr>
          <p:spPr bwMode="hidden">
            <a:xfrm>
              <a:off x="2097" y="4043"/>
              <a:ext cx="2514" cy="276"/>
            </a:xfrm>
            <a:custGeom>
              <a:avLst/>
              <a:gdLst>
                <a:gd name="T0" fmla="*/ 2176 w 2517"/>
                <a:gd name="T1" fmla="*/ 276 h 276"/>
                <a:gd name="T2" fmla="*/ 2511 w 2517"/>
                <a:gd name="T3" fmla="*/ 204 h 276"/>
                <a:gd name="T4" fmla="*/ 2254 w 2517"/>
                <a:gd name="T5" fmla="*/ 0 h 276"/>
                <a:gd name="T6" fmla="*/ 0 w 2517"/>
                <a:gd name="T7" fmla="*/ 276 h 276"/>
                <a:gd name="T8" fmla="*/ 2176 w 2517"/>
                <a:gd name="T9" fmla="*/ 276 h 276"/>
                <a:gd name="T10" fmla="*/ 2176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14" name="Freeform 12"/>
            <p:cNvSpPr>
              <a:spLocks/>
            </p:cNvSpPr>
            <p:nvPr/>
          </p:nvSpPr>
          <p:spPr bwMode="hidden">
            <a:xfrm>
              <a:off x="4354" y="3869"/>
              <a:ext cx="1404" cy="378"/>
            </a:xfrm>
            <a:custGeom>
              <a:avLst/>
              <a:gdLst>
                <a:gd name="T0" fmla="*/ 1405 w 1405"/>
                <a:gd name="T1" fmla="*/ 126 h 378"/>
                <a:gd name="T2" fmla="*/ 1405 w 1405"/>
                <a:gd name="T3" fmla="*/ 0 h 378"/>
                <a:gd name="T4" fmla="*/ 0 w 1405"/>
                <a:gd name="T5" fmla="*/ 174 h 378"/>
                <a:gd name="T6" fmla="*/ 257 w 1405"/>
                <a:gd name="T7" fmla="*/ 378 h 378"/>
                <a:gd name="T8" fmla="*/ 1405 w 1405"/>
                <a:gd name="T9" fmla="*/ 126 h 378"/>
                <a:gd name="T10" fmla="*/ 1405 w 1405"/>
                <a:gd name="T11" fmla="*/ 126 h 378"/>
              </a:gdLst>
              <a:ahLst/>
              <a:cxnLst>
                <a:cxn ang="0">
                  <a:pos x="T0" y="T1"/>
                </a:cxn>
                <a:cxn ang="0">
                  <a:pos x="T2" y="T3"/>
                </a:cxn>
                <a:cxn ang="0">
                  <a:pos x="T4" y="T5"/>
                </a:cxn>
                <a:cxn ang="0">
                  <a:pos x="T6" y="T7"/>
                </a:cxn>
                <a:cxn ang="0">
                  <a:pos x="T8" y="T9"/>
                </a:cxn>
                <a:cxn ang="0">
                  <a:pos x="T10" y="T11"/>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latin typeface="Arial" panose="020B0604020202020204" pitchFamily="34" charset="0"/>
              </a:endParaRPr>
            </a:p>
          </p:txBody>
        </p:sp>
        <p:sp>
          <p:nvSpPr>
            <p:cNvPr id="15" name="Freeform 13"/>
            <p:cNvSpPr>
              <a:spLocks/>
            </p:cNvSpPr>
            <p:nvPr/>
          </p:nvSpPr>
          <p:spPr bwMode="hidden">
            <a:xfrm>
              <a:off x="5030" y="3151"/>
              <a:ext cx="728" cy="240"/>
            </a:xfrm>
            <a:custGeom>
              <a:avLst/>
              <a:gdLst>
                <a:gd name="T0" fmla="*/ 727 w 729"/>
                <a:gd name="T1" fmla="*/ 240 h 240"/>
                <a:gd name="T2" fmla="*/ 0 w 729"/>
                <a:gd name="T3" fmla="*/ 0 h 240"/>
                <a:gd name="T4" fmla="*/ 0 w 729"/>
                <a:gd name="T5" fmla="*/ 6 h 240"/>
                <a:gd name="T6" fmla="*/ 727 w 729"/>
                <a:gd name="T7" fmla="*/ 240 h 240"/>
                <a:gd name="T8" fmla="*/ 727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16" name="Freeform 14"/>
            <p:cNvSpPr>
              <a:spLocks/>
            </p:cNvSpPr>
            <p:nvPr/>
          </p:nvSpPr>
          <p:spPr bwMode="hidden">
            <a:xfrm>
              <a:off x="0" y="1486"/>
              <a:ext cx="5030" cy="1671"/>
            </a:xfrm>
            <a:custGeom>
              <a:avLst/>
              <a:gdLst>
                <a:gd name="T0" fmla="*/ 0 w 5035"/>
                <a:gd name="T1" fmla="*/ 72 h 1672"/>
                <a:gd name="T2" fmla="*/ 5035 w 5035"/>
                <a:gd name="T3" fmla="*/ 1672 h 1672"/>
                <a:gd name="T4" fmla="*/ 5035 w 5035"/>
                <a:gd name="T5" fmla="*/ 1666 h 1672"/>
                <a:gd name="T6" fmla="*/ 0 w 5035"/>
                <a:gd name="T7" fmla="*/ 0 h 1672"/>
                <a:gd name="T8" fmla="*/ 0 w 5035"/>
                <a:gd name="T9" fmla="*/ 72 h 1672"/>
                <a:gd name="T10" fmla="*/ 0 w 5035"/>
                <a:gd name="T11" fmla="*/ 72 h 1672"/>
              </a:gdLst>
              <a:ahLst/>
              <a:cxnLst>
                <a:cxn ang="0">
                  <a:pos x="T0" y="T1"/>
                </a:cxn>
                <a:cxn ang="0">
                  <a:pos x="T2" y="T3"/>
                </a:cxn>
                <a:cxn ang="0">
                  <a:pos x="T4" y="T5"/>
                </a:cxn>
                <a:cxn ang="0">
                  <a:pos x="T6" y="T7"/>
                </a:cxn>
                <a:cxn ang="0">
                  <a:pos x="T8" y="T9"/>
                </a:cxn>
                <a:cxn ang="0">
                  <a:pos x="T10" y="T11"/>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latin typeface="Arial" panose="020B0604020202020204" pitchFamily="34" charset="0"/>
              </a:endParaRPr>
            </a:p>
          </p:txBody>
        </p:sp>
        <p:sp>
          <p:nvSpPr>
            <p:cNvPr id="17" name="Freeform 15"/>
            <p:cNvSpPr>
              <a:spLocks/>
            </p:cNvSpPr>
            <p:nvPr/>
          </p:nvSpPr>
          <p:spPr bwMode="hidden">
            <a:xfrm>
              <a:off x="5030" y="3049"/>
              <a:ext cx="728" cy="318"/>
            </a:xfrm>
            <a:custGeom>
              <a:avLst/>
              <a:gdLst>
                <a:gd name="T0" fmla="*/ 727 w 729"/>
                <a:gd name="T1" fmla="*/ 318 h 318"/>
                <a:gd name="T2" fmla="*/ 727 w 729"/>
                <a:gd name="T3" fmla="*/ 312 h 318"/>
                <a:gd name="T4" fmla="*/ 0 w 729"/>
                <a:gd name="T5" fmla="*/ 0 h 318"/>
                <a:gd name="T6" fmla="*/ 0 w 729"/>
                <a:gd name="T7" fmla="*/ 54 h 318"/>
                <a:gd name="T8" fmla="*/ 727 w 729"/>
                <a:gd name="T9" fmla="*/ 318 h 318"/>
                <a:gd name="T10" fmla="*/ 727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18" name="Freeform 16"/>
            <p:cNvSpPr>
              <a:spLocks/>
            </p:cNvSpPr>
            <p:nvPr/>
          </p:nvSpPr>
          <p:spPr bwMode="hidden">
            <a:xfrm>
              <a:off x="0" y="916"/>
              <a:ext cx="5030" cy="2187"/>
            </a:xfrm>
            <a:custGeom>
              <a:avLst/>
              <a:gdLst>
                <a:gd name="T0" fmla="*/ 0 w 5035"/>
                <a:gd name="T1" fmla="*/ 396 h 2188"/>
                <a:gd name="T2" fmla="*/ 5035 w 5035"/>
                <a:gd name="T3" fmla="*/ 2188 h 2188"/>
                <a:gd name="T4" fmla="*/ 5035 w 5035"/>
                <a:gd name="T5" fmla="*/ 2134 h 2188"/>
                <a:gd name="T6" fmla="*/ 0 w 5035"/>
                <a:gd name="T7" fmla="*/ 0 h 2188"/>
                <a:gd name="T8" fmla="*/ 0 w 5035"/>
                <a:gd name="T9" fmla="*/ 396 h 2188"/>
                <a:gd name="T10" fmla="*/ 0 w 5035"/>
                <a:gd name="T11" fmla="*/ 396 h 2188"/>
              </a:gdLst>
              <a:ahLst/>
              <a:cxnLst>
                <a:cxn ang="0">
                  <a:pos x="T0" y="T1"/>
                </a:cxn>
                <a:cxn ang="0">
                  <a:pos x="T2" y="T3"/>
                </a:cxn>
                <a:cxn ang="0">
                  <a:pos x="T4" y="T5"/>
                </a:cxn>
                <a:cxn ang="0">
                  <a:pos x="T6" y="T7"/>
                </a:cxn>
                <a:cxn ang="0">
                  <a:pos x="T8" y="T9"/>
                </a:cxn>
                <a:cxn ang="0">
                  <a:pos x="T10" y="T11"/>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latin typeface="Arial" panose="020B0604020202020204" pitchFamily="34" charset="0"/>
              </a:endParaRPr>
            </a:p>
          </p:txBody>
        </p:sp>
        <p:sp>
          <p:nvSpPr>
            <p:cNvPr id="19" name="Freeform 17"/>
            <p:cNvSpPr>
              <a:spLocks/>
            </p:cNvSpPr>
            <p:nvPr/>
          </p:nvSpPr>
          <p:spPr bwMode="hidden">
            <a:xfrm>
              <a:off x="2294" y="0"/>
              <a:ext cx="3159" cy="2725"/>
            </a:xfrm>
            <a:custGeom>
              <a:avLst/>
              <a:gdLst>
                <a:gd name="T0" fmla="*/ 0 w 3163"/>
                <a:gd name="T1" fmla="*/ 0 h 2727"/>
                <a:gd name="T2" fmla="*/ 3145 w 3163"/>
                <a:gd name="T3" fmla="*/ 2727 h 2727"/>
                <a:gd name="T4" fmla="*/ 3163 w 3163"/>
                <a:gd name="T5" fmla="*/ 2704 h 2727"/>
                <a:gd name="T6" fmla="*/ 102 w 3163"/>
                <a:gd name="T7" fmla="*/ 0 h 2727"/>
                <a:gd name="T8" fmla="*/ 0 w 3163"/>
                <a:gd name="T9" fmla="*/ 0 h 2727"/>
                <a:gd name="T10" fmla="*/ 0 w 3163"/>
                <a:gd name="T11" fmla="*/ 0 h 2727"/>
              </a:gdLst>
              <a:ahLst/>
              <a:cxnLst>
                <a:cxn ang="0">
                  <a:pos x="T0" y="T1"/>
                </a:cxn>
                <a:cxn ang="0">
                  <a:pos x="T2" y="T3"/>
                </a:cxn>
                <a:cxn ang="0">
                  <a:pos x="T4" y="T5"/>
                </a:cxn>
                <a:cxn ang="0">
                  <a:pos x="T6" y="T7"/>
                </a:cxn>
                <a:cxn ang="0">
                  <a:pos x="T8" y="T9"/>
                </a:cxn>
                <a:cxn ang="0">
                  <a:pos x="T10" y="T11"/>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latin typeface="Arial" panose="020B0604020202020204" pitchFamily="34" charset="0"/>
              </a:endParaRPr>
            </a:p>
          </p:txBody>
        </p:sp>
        <p:sp>
          <p:nvSpPr>
            <p:cNvPr id="20" name="Freeform 18"/>
            <p:cNvSpPr>
              <a:spLocks/>
            </p:cNvSpPr>
            <p:nvPr/>
          </p:nvSpPr>
          <p:spPr bwMode="hidden">
            <a:xfrm>
              <a:off x="5435" y="2702"/>
              <a:ext cx="323" cy="299"/>
            </a:xfrm>
            <a:custGeom>
              <a:avLst/>
              <a:gdLst>
                <a:gd name="T0" fmla="*/ 323 w 323"/>
                <a:gd name="T1" fmla="*/ 299 h 299"/>
                <a:gd name="T2" fmla="*/ 323 w 323"/>
                <a:gd name="T3" fmla="*/ 263 h 299"/>
                <a:gd name="T4" fmla="*/ 18 w 323"/>
                <a:gd name="T5" fmla="*/ 0 h 299"/>
                <a:gd name="T6" fmla="*/ 0 w 323"/>
                <a:gd name="T7" fmla="*/ 23 h 299"/>
                <a:gd name="T8" fmla="*/ 323 w 323"/>
                <a:gd name="T9" fmla="*/ 299 h 299"/>
                <a:gd name="T10" fmla="*/ 323 w 323"/>
                <a:gd name="T11" fmla="*/ 299 h 299"/>
              </a:gdLst>
              <a:ahLst/>
              <a:cxnLst>
                <a:cxn ang="0">
                  <a:pos x="T0" y="T1"/>
                </a:cxn>
                <a:cxn ang="0">
                  <a:pos x="T2" y="T3"/>
                </a:cxn>
                <a:cxn ang="0">
                  <a:pos x="T4" y="T5"/>
                </a:cxn>
                <a:cxn ang="0">
                  <a:pos x="T6" y="T7"/>
                </a:cxn>
                <a:cxn ang="0">
                  <a:pos x="T8" y="T9"/>
                </a:cxn>
                <a:cxn ang="0">
                  <a:pos x="T10" y="T11"/>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latin typeface="Arial" panose="020B0604020202020204" pitchFamily="34" charset="0"/>
              </a:endParaRPr>
            </a:p>
          </p:txBody>
        </p:sp>
        <p:sp>
          <p:nvSpPr>
            <p:cNvPr id="21" name="Freeform 19"/>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2" name="Freeform 20"/>
            <p:cNvSpPr>
              <a:spLocks/>
            </p:cNvSpPr>
            <p:nvPr/>
          </p:nvSpPr>
          <p:spPr bwMode="hidden">
            <a:xfrm>
              <a:off x="2454" y="0"/>
              <a:ext cx="3119" cy="2678"/>
            </a:xfrm>
            <a:custGeom>
              <a:avLst/>
              <a:gdLst>
                <a:gd name="T0" fmla="*/ 0 w 3122"/>
                <a:gd name="T1" fmla="*/ 0 h 2680"/>
                <a:gd name="T2" fmla="*/ 3026 w 3122"/>
                <a:gd name="T3" fmla="*/ 2680 h 2680"/>
                <a:gd name="T4" fmla="*/ 3122 w 3122"/>
                <a:gd name="T5" fmla="*/ 2590 h 2680"/>
                <a:gd name="T6" fmla="*/ 383 w 3122"/>
                <a:gd name="T7" fmla="*/ 0 h 2680"/>
                <a:gd name="T8" fmla="*/ 0 w 3122"/>
                <a:gd name="T9" fmla="*/ 0 h 2680"/>
                <a:gd name="T10" fmla="*/ 0 w 3122"/>
                <a:gd name="T11" fmla="*/ 0 h 2680"/>
              </a:gdLst>
              <a:ahLst/>
              <a:cxnLst>
                <a:cxn ang="0">
                  <a:pos x="T0" y="T1"/>
                </a:cxn>
                <a:cxn ang="0">
                  <a:pos x="T2" y="T3"/>
                </a:cxn>
                <a:cxn ang="0">
                  <a:pos x="T4" y="T5"/>
                </a:cxn>
                <a:cxn ang="0">
                  <a:pos x="T6" y="T7"/>
                </a:cxn>
                <a:cxn ang="0">
                  <a:pos x="T8" y="T9"/>
                </a:cxn>
                <a:cxn ang="0">
                  <a:pos x="T10" y="T11"/>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latin typeface="Arial" panose="020B0604020202020204" pitchFamily="34" charset="0"/>
              </a:endParaRPr>
            </a:p>
          </p:txBody>
        </p:sp>
        <p:sp>
          <p:nvSpPr>
            <p:cNvPr id="23" name="Freeform 21"/>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 name="Freeform 22"/>
            <p:cNvSpPr>
              <a:spLocks/>
            </p:cNvSpPr>
            <p:nvPr/>
          </p:nvSpPr>
          <p:spPr bwMode="hidden">
            <a:xfrm>
              <a:off x="3112" y="0"/>
              <a:ext cx="2514" cy="2534"/>
            </a:xfrm>
            <a:custGeom>
              <a:avLst/>
              <a:gdLst>
                <a:gd name="T0" fmla="*/ 0 w 2517"/>
                <a:gd name="T1" fmla="*/ 0 h 2536"/>
                <a:gd name="T2" fmla="*/ 2517 w 2517"/>
                <a:gd name="T3" fmla="*/ 2536 h 2536"/>
                <a:gd name="T4" fmla="*/ 2517 w 2517"/>
                <a:gd name="T5" fmla="*/ 2536 h 2536"/>
                <a:gd name="T6" fmla="*/ 66 w 2517"/>
                <a:gd name="T7" fmla="*/ 0 h 2536"/>
                <a:gd name="T8" fmla="*/ 0 w 2517"/>
                <a:gd name="T9" fmla="*/ 0 h 2536"/>
                <a:gd name="T10" fmla="*/ 0 w 2517"/>
                <a:gd name="T11" fmla="*/ 0 h 2536"/>
              </a:gdLst>
              <a:ahLst/>
              <a:cxnLst>
                <a:cxn ang="0">
                  <a:pos x="T0" y="T1"/>
                </a:cxn>
                <a:cxn ang="0">
                  <a:pos x="T2" y="T3"/>
                </a:cxn>
                <a:cxn ang="0">
                  <a:pos x="T4" y="T5"/>
                </a:cxn>
                <a:cxn ang="0">
                  <a:pos x="T6" y="T7"/>
                </a:cxn>
                <a:cxn ang="0">
                  <a:pos x="T8" y="T9"/>
                </a:cxn>
                <a:cxn ang="0">
                  <a:pos x="T10" y="T11"/>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latin typeface="Arial" panose="020B0604020202020204" pitchFamily="34" charset="0"/>
              </a:endParaRPr>
            </a:p>
          </p:txBody>
        </p:sp>
        <p:sp>
          <p:nvSpPr>
            <p:cNvPr id="25" name="Freeform 23"/>
            <p:cNvSpPr>
              <a:spLocks/>
            </p:cNvSpPr>
            <p:nvPr/>
          </p:nvSpPr>
          <p:spPr bwMode="hidden">
            <a:xfrm>
              <a:off x="3488" y="0"/>
              <a:ext cx="2198" cy="2480"/>
            </a:xfrm>
            <a:custGeom>
              <a:avLst/>
              <a:gdLst>
                <a:gd name="T0" fmla="*/ 0 w 2200"/>
                <a:gd name="T1" fmla="*/ 0 h 2482"/>
                <a:gd name="T2" fmla="*/ 2188 w 2200"/>
                <a:gd name="T3" fmla="*/ 2482 h 2482"/>
                <a:gd name="T4" fmla="*/ 2200 w 2200"/>
                <a:gd name="T5" fmla="*/ 2476 h 2482"/>
                <a:gd name="T6" fmla="*/ 317 w 2200"/>
                <a:gd name="T7" fmla="*/ 0 h 2482"/>
                <a:gd name="T8" fmla="*/ 0 w 2200"/>
                <a:gd name="T9" fmla="*/ 0 h 2482"/>
                <a:gd name="T10" fmla="*/ 0 w 2200"/>
                <a:gd name="T11" fmla="*/ 0 h 2482"/>
              </a:gdLst>
              <a:ahLst/>
              <a:cxnLst>
                <a:cxn ang="0">
                  <a:pos x="T0" y="T1"/>
                </a:cxn>
                <a:cxn ang="0">
                  <a:pos x="T2" y="T3"/>
                </a:cxn>
                <a:cxn ang="0">
                  <a:pos x="T4" y="T5"/>
                </a:cxn>
                <a:cxn ang="0">
                  <a:pos x="T6" y="T7"/>
                </a:cxn>
                <a:cxn ang="0">
                  <a:pos x="T8" y="T9"/>
                </a:cxn>
                <a:cxn ang="0">
                  <a:pos x="T10" y="T11"/>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defRPr/>
              </a:pPr>
              <a:endParaRPr lang="it-IT">
                <a:latin typeface="Arial" panose="020B0604020202020204" pitchFamily="34" charset="0"/>
              </a:endParaRPr>
            </a:p>
          </p:txBody>
        </p:sp>
        <p:sp>
          <p:nvSpPr>
            <p:cNvPr id="26" name="Freeform 24"/>
            <p:cNvSpPr>
              <a:spLocks/>
            </p:cNvSpPr>
            <p:nvPr/>
          </p:nvSpPr>
          <p:spPr bwMode="hidden">
            <a:xfrm>
              <a:off x="5674" y="2474"/>
              <a:ext cx="84" cy="96"/>
            </a:xfrm>
            <a:custGeom>
              <a:avLst/>
              <a:gdLst>
                <a:gd name="T0" fmla="*/ 84 w 84"/>
                <a:gd name="T1" fmla="*/ 96 h 96"/>
                <a:gd name="T2" fmla="*/ 84 w 84"/>
                <a:gd name="T3" fmla="*/ 90 h 96"/>
                <a:gd name="T4" fmla="*/ 12 w 84"/>
                <a:gd name="T5" fmla="*/ 0 h 96"/>
                <a:gd name="T6" fmla="*/ 0 w 84"/>
                <a:gd name="T7" fmla="*/ 6 h 96"/>
                <a:gd name="T8" fmla="*/ 84 w 84"/>
                <a:gd name="T9" fmla="*/ 96 h 96"/>
                <a:gd name="T10" fmla="*/ 84 w 84"/>
                <a:gd name="T11" fmla="*/ 96 h 96"/>
              </a:gdLst>
              <a:ahLst/>
              <a:cxnLst>
                <a:cxn ang="0">
                  <a:pos x="T0" y="T1"/>
                </a:cxn>
                <a:cxn ang="0">
                  <a:pos x="T2" y="T3"/>
                </a:cxn>
                <a:cxn ang="0">
                  <a:pos x="T4" y="T5"/>
                </a:cxn>
                <a:cxn ang="0">
                  <a:pos x="T6" y="T7"/>
                </a:cxn>
                <a:cxn ang="0">
                  <a:pos x="T8" y="T9"/>
                </a:cxn>
                <a:cxn ang="0">
                  <a:pos x="T10" y="T11"/>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latin typeface="Arial" panose="020B0604020202020204" pitchFamily="34" charset="0"/>
              </a:endParaRPr>
            </a:p>
          </p:txBody>
        </p:sp>
        <p:sp>
          <p:nvSpPr>
            <p:cNvPr id="27" name="Freeform 25"/>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8" name="Freeform 26"/>
            <p:cNvSpPr>
              <a:spLocks/>
            </p:cNvSpPr>
            <p:nvPr/>
          </p:nvSpPr>
          <p:spPr bwMode="hidden">
            <a:xfrm>
              <a:off x="5107" y="0"/>
              <a:ext cx="573" cy="1042"/>
            </a:xfrm>
            <a:custGeom>
              <a:avLst/>
              <a:gdLst>
                <a:gd name="T0" fmla="*/ 0 w 574"/>
                <a:gd name="T1" fmla="*/ 0 h 1043"/>
                <a:gd name="T2" fmla="*/ 497 w 574"/>
                <a:gd name="T3" fmla="*/ 1043 h 1043"/>
                <a:gd name="T4" fmla="*/ 574 w 574"/>
                <a:gd name="T5" fmla="*/ 851 h 1043"/>
                <a:gd name="T6" fmla="*/ 251 w 574"/>
                <a:gd name="T7" fmla="*/ 0 h 1043"/>
                <a:gd name="T8" fmla="*/ 0 w 574"/>
                <a:gd name="T9" fmla="*/ 0 h 1043"/>
                <a:gd name="T10" fmla="*/ 0 w 574"/>
                <a:gd name="T11" fmla="*/ 0 h 1043"/>
              </a:gdLst>
              <a:ahLst/>
              <a:cxnLst>
                <a:cxn ang="0">
                  <a:pos x="T0" y="T1"/>
                </a:cxn>
                <a:cxn ang="0">
                  <a:pos x="T2" y="T3"/>
                </a:cxn>
                <a:cxn ang="0">
                  <a:pos x="T4" y="T5"/>
                </a:cxn>
                <a:cxn ang="0">
                  <a:pos x="T6" y="T7"/>
                </a:cxn>
                <a:cxn ang="0">
                  <a:pos x="T8" y="T9"/>
                </a:cxn>
                <a:cxn ang="0">
                  <a:pos x="T10" y="T11"/>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latin typeface="Arial" panose="020B0604020202020204" pitchFamily="34" charset="0"/>
              </a:endParaRPr>
            </a:p>
          </p:txBody>
        </p:sp>
        <p:sp>
          <p:nvSpPr>
            <p:cNvPr id="29" name="Freeform 27"/>
            <p:cNvSpPr>
              <a:spLocks/>
            </p:cNvSpPr>
            <p:nvPr/>
          </p:nvSpPr>
          <p:spPr bwMode="hidden">
            <a:xfrm>
              <a:off x="5411" y="0"/>
              <a:ext cx="341" cy="796"/>
            </a:xfrm>
            <a:custGeom>
              <a:avLst/>
              <a:gdLst>
                <a:gd name="T0" fmla="*/ 144 w 341"/>
                <a:gd name="T1" fmla="*/ 0 h 797"/>
                <a:gd name="T2" fmla="*/ 0 w 341"/>
                <a:gd name="T3" fmla="*/ 0 h 797"/>
                <a:gd name="T4" fmla="*/ 287 w 341"/>
                <a:gd name="T5" fmla="*/ 797 h 797"/>
                <a:gd name="T6" fmla="*/ 341 w 341"/>
                <a:gd name="T7" fmla="*/ 653 h 797"/>
                <a:gd name="T8" fmla="*/ 144 w 341"/>
                <a:gd name="T9" fmla="*/ 0 h 797"/>
                <a:gd name="T10" fmla="*/ 144 w 341"/>
                <a:gd name="T11" fmla="*/ 0 h 797"/>
              </a:gdLst>
              <a:ahLst/>
              <a:cxnLst>
                <a:cxn ang="0">
                  <a:pos x="T0" y="T1"/>
                </a:cxn>
                <a:cxn ang="0">
                  <a:pos x="T2" y="T3"/>
                </a:cxn>
                <a:cxn ang="0">
                  <a:pos x="T4" y="T5"/>
                </a:cxn>
                <a:cxn ang="0">
                  <a:pos x="T6" y="T7"/>
                </a:cxn>
                <a:cxn ang="0">
                  <a:pos x="T8" y="T9"/>
                </a:cxn>
                <a:cxn ang="0">
                  <a:pos x="T10" y="T11"/>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latin typeface="Arial" panose="020B0604020202020204" pitchFamily="34" charset="0"/>
              </a:endParaRPr>
            </a:p>
          </p:txBody>
        </p:sp>
        <p:sp>
          <p:nvSpPr>
            <p:cNvPr id="30" name="Freeform 28"/>
            <p:cNvSpPr>
              <a:spLocks/>
            </p:cNvSpPr>
            <p:nvPr/>
          </p:nvSpPr>
          <p:spPr bwMode="hidden">
            <a:xfrm>
              <a:off x="5698" y="653"/>
              <a:ext cx="60" cy="311"/>
            </a:xfrm>
            <a:custGeom>
              <a:avLst/>
              <a:gdLst>
                <a:gd name="T0" fmla="*/ 0 w 60"/>
                <a:gd name="T1" fmla="*/ 144 h 312"/>
                <a:gd name="T2" fmla="*/ 60 w 60"/>
                <a:gd name="T3" fmla="*/ 310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31" name="Freeform 29"/>
            <p:cNvSpPr>
              <a:spLocks/>
            </p:cNvSpPr>
            <p:nvPr/>
          </p:nvSpPr>
          <p:spPr bwMode="hidden">
            <a:xfrm>
              <a:off x="2" y="1601"/>
              <a:ext cx="5752" cy="1864"/>
            </a:xfrm>
            <a:custGeom>
              <a:avLst/>
              <a:gdLst>
                <a:gd name="T0" fmla="*/ 0 w 5740"/>
                <a:gd name="T1" fmla="*/ 371 h 1864"/>
                <a:gd name="T2" fmla="*/ 5740 w 5740"/>
                <a:gd name="T3" fmla="*/ 1864 h 1864"/>
                <a:gd name="T4" fmla="*/ 5740 w 5740"/>
                <a:gd name="T5" fmla="*/ 1834 h 1864"/>
                <a:gd name="T6" fmla="*/ 0 w 5740"/>
                <a:gd name="T7" fmla="*/ 0 h 1864"/>
                <a:gd name="T8" fmla="*/ 0 w 5740"/>
                <a:gd name="T9" fmla="*/ 371 h 1864"/>
                <a:gd name="T10" fmla="*/ 0 w 5740"/>
                <a:gd name="T11" fmla="*/ 371 h 1864"/>
              </a:gdLst>
              <a:ahLst/>
              <a:cxnLst>
                <a:cxn ang="0">
                  <a:pos x="T0" y="T1"/>
                </a:cxn>
                <a:cxn ang="0">
                  <a:pos x="T2" y="T3"/>
                </a:cxn>
                <a:cxn ang="0">
                  <a:pos x="T4" y="T5"/>
                </a:cxn>
                <a:cxn ang="0">
                  <a:pos x="T6" y="T7"/>
                </a:cxn>
                <a:cxn ang="0">
                  <a:pos x="T8" y="T9"/>
                </a:cxn>
                <a:cxn ang="0">
                  <a:pos x="T10" y="T1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latin typeface="Arial" panose="020B0604020202020204" pitchFamily="34" charset="0"/>
              </a:endParaRPr>
            </a:p>
          </p:txBody>
        </p:sp>
        <p:sp>
          <p:nvSpPr>
            <p:cNvPr id="32" name="Freeform 30"/>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33" name="Freeform 31"/>
            <p:cNvSpPr>
              <a:spLocks/>
            </p:cNvSpPr>
            <p:nvPr/>
          </p:nvSpPr>
          <p:spPr bwMode="hidden">
            <a:xfrm>
              <a:off x="2" y="2152"/>
              <a:ext cx="5752" cy="1337"/>
            </a:xfrm>
            <a:custGeom>
              <a:avLst/>
              <a:gdLst>
                <a:gd name="T0" fmla="*/ 0 w 5740"/>
                <a:gd name="T1" fmla="*/ 366 h 1337"/>
                <a:gd name="T2" fmla="*/ 5740 w 5740"/>
                <a:gd name="T3" fmla="*/ 1337 h 1337"/>
                <a:gd name="T4" fmla="*/ 5740 w 5740"/>
                <a:gd name="T5" fmla="*/ 1331 h 1337"/>
                <a:gd name="T6" fmla="*/ 0 w 5740"/>
                <a:gd name="T7" fmla="*/ 0 h 1337"/>
                <a:gd name="T8" fmla="*/ 0 w 5740"/>
                <a:gd name="T9" fmla="*/ 366 h 1337"/>
                <a:gd name="T10" fmla="*/ 0 w 5740"/>
                <a:gd name="T11" fmla="*/ 366 h 1337"/>
              </a:gdLst>
              <a:ahLst/>
              <a:cxnLst>
                <a:cxn ang="0">
                  <a:pos x="T0" y="T1"/>
                </a:cxn>
                <a:cxn ang="0">
                  <a:pos x="T2" y="T3"/>
                </a:cxn>
                <a:cxn ang="0">
                  <a:pos x="T4" y="T5"/>
                </a:cxn>
                <a:cxn ang="0">
                  <a:pos x="T6" y="T7"/>
                </a:cxn>
                <a:cxn ang="0">
                  <a:pos x="T8" y="T9"/>
                </a:cxn>
                <a:cxn ang="0">
                  <a:pos x="T10" y="T11"/>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latin typeface="Arial" panose="020B0604020202020204" pitchFamily="34" charset="0"/>
              </a:endParaRPr>
            </a:p>
          </p:txBody>
        </p:sp>
        <p:sp>
          <p:nvSpPr>
            <p:cNvPr id="34" name="Freeform 32"/>
            <p:cNvSpPr>
              <a:spLocks/>
            </p:cNvSpPr>
            <p:nvPr/>
          </p:nvSpPr>
          <p:spPr bwMode="hidden">
            <a:xfrm>
              <a:off x="2" y="3177"/>
              <a:ext cx="5752" cy="414"/>
            </a:xfrm>
            <a:custGeom>
              <a:avLst/>
              <a:gdLst>
                <a:gd name="T0" fmla="*/ 0 w 5740"/>
                <a:gd name="T1" fmla="*/ 48 h 414"/>
                <a:gd name="T2" fmla="*/ 5740 w 5740"/>
                <a:gd name="T3" fmla="*/ 414 h 414"/>
                <a:gd name="T4" fmla="*/ 5740 w 5740"/>
                <a:gd name="T5" fmla="*/ 402 h 414"/>
                <a:gd name="T6" fmla="*/ 0 w 5740"/>
                <a:gd name="T7" fmla="*/ 0 h 414"/>
                <a:gd name="T8" fmla="*/ 0 w 5740"/>
                <a:gd name="T9" fmla="*/ 48 h 414"/>
                <a:gd name="T10" fmla="*/ 0 w 5740"/>
                <a:gd name="T11" fmla="*/ 48 h 414"/>
              </a:gdLst>
              <a:ahLst/>
              <a:cxnLst>
                <a:cxn ang="0">
                  <a:pos x="T0" y="T1"/>
                </a:cxn>
                <a:cxn ang="0">
                  <a:pos x="T2" y="T3"/>
                </a:cxn>
                <a:cxn ang="0">
                  <a:pos x="T4" y="T5"/>
                </a:cxn>
                <a:cxn ang="0">
                  <a:pos x="T6" y="T7"/>
                </a:cxn>
                <a:cxn ang="0">
                  <a:pos x="T8" y="T9"/>
                </a:cxn>
                <a:cxn ang="0">
                  <a:pos x="T10" y="T11"/>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latin typeface="Arial" panose="020B0604020202020204" pitchFamily="34" charset="0"/>
              </a:endParaRPr>
            </a:p>
          </p:txBody>
        </p:sp>
        <p:sp>
          <p:nvSpPr>
            <p:cNvPr id="35" name="Freeform 33"/>
            <p:cNvSpPr>
              <a:spLocks/>
            </p:cNvSpPr>
            <p:nvPr/>
          </p:nvSpPr>
          <p:spPr bwMode="hidden">
            <a:xfrm>
              <a:off x="1297" y="0"/>
              <a:ext cx="4457" cy="3177"/>
            </a:xfrm>
            <a:custGeom>
              <a:avLst/>
              <a:gdLst>
                <a:gd name="T0" fmla="*/ 0 w 4448"/>
                <a:gd name="T1" fmla="*/ 0 h 3177"/>
                <a:gd name="T2" fmla="*/ 4448 w 4448"/>
                <a:gd name="T3" fmla="*/ 3177 h 3177"/>
                <a:gd name="T4" fmla="*/ 4448 w 4448"/>
                <a:gd name="T5" fmla="*/ 3153 h 3177"/>
                <a:gd name="T6" fmla="*/ 125 w 4448"/>
                <a:gd name="T7" fmla="*/ 0 h 3177"/>
                <a:gd name="T8" fmla="*/ 0 w 4448"/>
                <a:gd name="T9" fmla="*/ 0 h 3177"/>
                <a:gd name="T10" fmla="*/ 0 w 4448"/>
                <a:gd name="T11" fmla="*/ 0 h 3177"/>
              </a:gdLst>
              <a:ahLst/>
              <a:cxnLst>
                <a:cxn ang="0">
                  <a:pos x="T0" y="T1"/>
                </a:cxn>
                <a:cxn ang="0">
                  <a:pos x="T2" y="T3"/>
                </a:cxn>
                <a:cxn ang="0">
                  <a:pos x="T4" y="T5"/>
                </a:cxn>
                <a:cxn ang="0">
                  <a:pos x="T6" y="T7"/>
                </a:cxn>
                <a:cxn ang="0">
                  <a:pos x="T8" y="T9"/>
                </a:cxn>
                <a:cxn ang="0">
                  <a:pos x="T10" y="T11"/>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latin typeface="Arial" panose="020B0604020202020204" pitchFamily="34" charset="0"/>
              </a:endParaRPr>
            </a:p>
          </p:txBody>
        </p:sp>
        <p:sp>
          <p:nvSpPr>
            <p:cNvPr id="36" name="Freeform 34"/>
            <p:cNvSpPr>
              <a:spLocks/>
            </p:cNvSpPr>
            <p:nvPr/>
          </p:nvSpPr>
          <p:spPr bwMode="hidden">
            <a:xfrm>
              <a:off x="3321" y="0"/>
              <a:ext cx="2433" cy="2614"/>
            </a:xfrm>
            <a:custGeom>
              <a:avLst/>
              <a:gdLst>
                <a:gd name="T0" fmla="*/ 0 w 2428"/>
                <a:gd name="T1" fmla="*/ 0 h 2614"/>
                <a:gd name="T2" fmla="*/ 2428 w 2428"/>
                <a:gd name="T3" fmla="*/ 2614 h 2614"/>
                <a:gd name="T4" fmla="*/ 2428 w 2428"/>
                <a:gd name="T5" fmla="*/ 2608 h 2614"/>
                <a:gd name="T6" fmla="*/ 66 w 2428"/>
                <a:gd name="T7" fmla="*/ 0 h 2614"/>
                <a:gd name="T8" fmla="*/ 0 w 2428"/>
                <a:gd name="T9" fmla="*/ 0 h 2614"/>
                <a:gd name="T10" fmla="*/ 0 w 2428"/>
                <a:gd name="T11" fmla="*/ 0 h 2614"/>
              </a:gdLst>
              <a:ahLst/>
              <a:cxnLst>
                <a:cxn ang="0">
                  <a:pos x="T0" y="T1"/>
                </a:cxn>
                <a:cxn ang="0">
                  <a:pos x="T2" y="T3"/>
                </a:cxn>
                <a:cxn ang="0">
                  <a:pos x="T4" y="T5"/>
                </a:cxn>
                <a:cxn ang="0">
                  <a:pos x="T6" y="T7"/>
                </a:cxn>
                <a:cxn ang="0">
                  <a:pos x="T8" y="T9"/>
                </a:cxn>
                <a:cxn ang="0">
                  <a:pos x="T10" y="T11"/>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latin typeface="Arial" panose="020B0604020202020204" pitchFamily="34" charset="0"/>
              </a:endParaRPr>
            </a:p>
          </p:txBody>
        </p:sp>
        <p:sp>
          <p:nvSpPr>
            <p:cNvPr id="37" name="Freeform 35"/>
            <p:cNvSpPr>
              <a:spLocks/>
            </p:cNvSpPr>
            <p:nvPr/>
          </p:nvSpPr>
          <p:spPr bwMode="hidden">
            <a:xfrm>
              <a:off x="3950" y="0"/>
              <a:ext cx="1804" cy="2464"/>
            </a:xfrm>
            <a:custGeom>
              <a:avLst/>
              <a:gdLst>
                <a:gd name="T0" fmla="*/ 485 w 1800"/>
                <a:gd name="T1" fmla="*/ 0 h 2464"/>
                <a:gd name="T2" fmla="*/ 0 w 1800"/>
                <a:gd name="T3" fmla="*/ 0 h 2464"/>
                <a:gd name="T4" fmla="*/ 1800 w 1800"/>
                <a:gd name="T5" fmla="*/ 2464 h 2464"/>
                <a:gd name="T6" fmla="*/ 1800 w 1800"/>
                <a:gd name="T7" fmla="*/ 2248 h 2464"/>
                <a:gd name="T8" fmla="*/ 1794 w 1800"/>
                <a:gd name="T9" fmla="*/ 2248 h 2464"/>
                <a:gd name="T10" fmla="*/ 485 w 1800"/>
                <a:gd name="T11" fmla="*/ 0 h 2464"/>
                <a:gd name="T12" fmla="*/ 485 w 1800"/>
                <a:gd name="T13" fmla="*/ 0 h 2464"/>
              </a:gdLst>
              <a:ahLst/>
              <a:cxnLst>
                <a:cxn ang="0">
                  <a:pos x="T0" y="T1"/>
                </a:cxn>
                <a:cxn ang="0">
                  <a:pos x="T2" y="T3"/>
                </a:cxn>
                <a:cxn ang="0">
                  <a:pos x="T4" y="T5"/>
                </a:cxn>
                <a:cxn ang="0">
                  <a:pos x="T6" y="T7"/>
                </a:cxn>
                <a:cxn ang="0">
                  <a:pos x="T8" y="T9"/>
                </a:cxn>
                <a:cxn ang="0">
                  <a:pos x="T10" y="T11"/>
                </a:cxn>
                <a:cxn ang="0">
                  <a:pos x="T12" y="T13"/>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latin typeface="Arial" panose="020B0604020202020204" pitchFamily="34" charset="0"/>
              </a:endParaRPr>
            </a:p>
          </p:txBody>
        </p:sp>
        <p:sp>
          <p:nvSpPr>
            <p:cNvPr id="38" name="Freeform 36"/>
            <p:cNvSpPr>
              <a:spLocks/>
            </p:cNvSpPr>
            <p:nvPr/>
          </p:nvSpPr>
          <p:spPr bwMode="hidden">
            <a:xfrm>
              <a:off x="4519" y="0"/>
              <a:ext cx="1235" cy="2074"/>
            </a:xfrm>
            <a:custGeom>
              <a:avLst/>
              <a:gdLst>
                <a:gd name="T0" fmla="*/ 0 w 1232"/>
                <a:gd name="T1" fmla="*/ 0 h 2074"/>
                <a:gd name="T2" fmla="*/ 1232 w 1232"/>
                <a:gd name="T3" fmla="*/ 2074 h 2074"/>
                <a:gd name="T4" fmla="*/ 1232 w 1232"/>
                <a:gd name="T5" fmla="*/ 2038 h 2074"/>
                <a:gd name="T6" fmla="*/ 42 w 1232"/>
                <a:gd name="T7" fmla="*/ 0 h 2074"/>
                <a:gd name="T8" fmla="*/ 0 w 1232"/>
                <a:gd name="T9" fmla="*/ 0 h 2074"/>
                <a:gd name="T10" fmla="*/ 0 w 1232"/>
                <a:gd name="T11" fmla="*/ 0 h 2074"/>
              </a:gdLst>
              <a:ahLst/>
              <a:cxnLst>
                <a:cxn ang="0">
                  <a:pos x="T0" y="T1"/>
                </a:cxn>
                <a:cxn ang="0">
                  <a:pos x="T2" y="T3"/>
                </a:cxn>
                <a:cxn ang="0">
                  <a:pos x="T4" y="T5"/>
                </a:cxn>
                <a:cxn ang="0">
                  <a:pos x="T6" y="T7"/>
                </a:cxn>
                <a:cxn ang="0">
                  <a:pos x="T8" y="T9"/>
                </a:cxn>
                <a:cxn ang="0">
                  <a:pos x="T10" y="T11"/>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latin typeface="Arial" panose="020B0604020202020204" pitchFamily="34" charset="0"/>
              </a:endParaRPr>
            </a:p>
          </p:txBody>
        </p:sp>
        <p:sp>
          <p:nvSpPr>
            <p:cNvPr id="39" name="Freeform 37"/>
            <p:cNvSpPr>
              <a:spLocks/>
            </p:cNvSpPr>
            <p:nvPr/>
          </p:nvSpPr>
          <p:spPr bwMode="hidden">
            <a:xfrm>
              <a:off x="4694" y="0"/>
              <a:ext cx="1060" cy="1936"/>
            </a:xfrm>
            <a:custGeom>
              <a:avLst/>
              <a:gdLst>
                <a:gd name="T0" fmla="*/ 0 w 1058"/>
                <a:gd name="T1" fmla="*/ 0 h 1936"/>
                <a:gd name="T2" fmla="*/ 1058 w 1058"/>
                <a:gd name="T3" fmla="*/ 1936 h 1936"/>
                <a:gd name="T4" fmla="*/ 1058 w 1058"/>
                <a:gd name="T5" fmla="*/ 1930 h 1936"/>
                <a:gd name="T6" fmla="*/ 54 w 1058"/>
                <a:gd name="T7" fmla="*/ 0 h 1936"/>
                <a:gd name="T8" fmla="*/ 0 w 1058"/>
                <a:gd name="T9" fmla="*/ 0 h 1936"/>
                <a:gd name="T10" fmla="*/ 0 w 1058"/>
                <a:gd name="T11" fmla="*/ 0 h 1936"/>
              </a:gdLst>
              <a:ahLst/>
              <a:cxnLst>
                <a:cxn ang="0">
                  <a:pos x="T0" y="T1"/>
                </a:cxn>
                <a:cxn ang="0">
                  <a:pos x="T2" y="T3"/>
                </a:cxn>
                <a:cxn ang="0">
                  <a:pos x="T4" y="T5"/>
                </a:cxn>
                <a:cxn ang="0">
                  <a:pos x="T6" y="T7"/>
                </a:cxn>
                <a:cxn ang="0">
                  <a:pos x="T8" y="T9"/>
                </a:cxn>
                <a:cxn ang="0">
                  <a:pos x="T10" y="T11"/>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latin typeface="Arial" panose="020B0604020202020204" pitchFamily="34" charset="0"/>
              </a:endParaRPr>
            </a:p>
          </p:txBody>
        </p:sp>
        <p:sp>
          <p:nvSpPr>
            <p:cNvPr id="40" name="Freeform 38"/>
            <p:cNvSpPr>
              <a:spLocks/>
            </p:cNvSpPr>
            <p:nvPr/>
          </p:nvSpPr>
          <p:spPr bwMode="hidden">
            <a:xfrm>
              <a:off x="4981" y="0"/>
              <a:ext cx="773" cy="1487"/>
            </a:xfrm>
            <a:custGeom>
              <a:avLst/>
              <a:gdLst>
                <a:gd name="T0" fmla="*/ 771 w 771"/>
                <a:gd name="T1" fmla="*/ 1433 h 1487"/>
                <a:gd name="T2" fmla="*/ 42 w 771"/>
                <a:gd name="T3" fmla="*/ 0 h 1487"/>
                <a:gd name="T4" fmla="*/ 0 w 771"/>
                <a:gd name="T5" fmla="*/ 0 h 1487"/>
                <a:gd name="T6" fmla="*/ 771 w 771"/>
                <a:gd name="T7" fmla="*/ 1487 h 1487"/>
                <a:gd name="T8" fmla="*/ 771 w 771"/>
                <a:gd name="T9" fmla="*/ 1433 h 1487"/>
                <a:gd name="T10" fmla="*/ 771 w 771"/>
                <a:gd name="T11" fmla="*/ 1433 h 1487"/>
              </a:gdLst>
              <a:ahLst/>
              <a:cxnLst>
                <a:cxn ang="0">
                  <a:pos x="T0" y="T1"/>
                </a:cxn>
                <a:cxn ang="0">
                  <a:pos x="T2" y="T3"/>
                </a:cxn>
                <a:cxn ang="0">
                  <a:pos x="T4" y="T5"/>
                </a:cxn>
                <a:cxn ang="0">
                  <a:pos x="T6" y="T7"/>
                </a:cxn>
                <a:cxn ang="0">
                  <a:pos x="T8" y="T9"/>
                </a:cxn>
                <a:cxn ang="0">
                  <a:pos x="T10" y="T11"/>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latin typeface="Arial" panose="020B0604020202020204" pitchFamily="34" charset="0"/>
              </a:endParaRPr>
            </a:p>
          </p:txBody>
        </p:sp>
        <p:grpSp>
          <p:nvGrpSpPr>
            <p:cNvPr id="41" name="Group 39"/>
            <p:cNvGrpSpPr>
              <a:grpSpLocks/>
            </p:cNvGrpSpPr>
            <p:nvPr userDrawn="1"/>
          </p:nvGrpSpPr>
          <p:grpSpPr bwMode="auto">
            <a:xfrm>
              <a:off x="0" y="1632"/>
              <a:ext cx="5758" cy="1858"/>
              <a:chOff x="0" y="1632"/>
              <a:chExt cx="5758" cy="1858"/>
            </a:xfrm>
          </p:grpSpPr>
          <p:sp>
            <p:nvSpPr>
              <p:cNvPr id="42" name="Freeform 40"/>
              <p:cNvSpPr>
                <a:spLocks/>
              </p:cNvSpPr>
              <p:nvPr/>
            </p:nvSpPr>
            <p:spPr bwMode="hidden">
              <a:xfrm>
                <a:off x="0" y="1632"/>
                <a:ext cx="3670" cy="1313"/>
              </a:xfrm>
              <a:custGeom>
                <a:avLst/>
                <a:gdLst>
                  <a:gd name="T0" fmla="*/ 0 w 3659"/>
                  <a:gd name="T1" fmla="*/ 0 h 1313"/>
                  <a:gd name="T2" fmla="*/ 0 w 3659"/>
                  <a:gd name="T3" fmla="*/ 366 h 1313"/>
                  <a:gd name="T4" fmla="*/ 3635 w 3659"/>
                  <a:gd name="T5" fmla="*/ 1313 h 1313"/>
                  <a:gd name="T6" fmla="*/ 3647 w 3659"/>
                  <a:gd name="T7" fmla="*/ 1235 h 1313"/>
                  <a:gd name="T8" fmla="*/ 3659 w 3659"/>
                  <a:gd name="T9" fmla="*/ 1163 h 1313"/>
                  <a:gd name="T10" fmla="*/ 0 w 3659"/>
                  <a:gd name="T11" fmla="*/ 0 h 1313"/>
                  <a:gd name="T12" fmla="*/ 0 w 3659"/>
                  <a:gd name="T13" fmla="*/ 0 h 1313"/>
                </a:gdLst>
                <a:ahLst/>
                <a:cxnLst>
                  <a:cxn ang="0">
                    <a:pos x="T0" y="T1"/>
                  </a:cxn>
                  <a:cxn ang="0">
                    <a:pos x="T2" y="T3"/>
                  </a:cxn>
                  <a:cxn ang="0">
                    <a:pos x="T4" y="T5"/>
                  </a:cxn>
                  <a:cxn ang="0">
                    <a:pos x="T6" y="T7"/>
                  </a:cxn>
                  <a:cxn ang="0">
                    <a:pos x="T8" y="T9"/>
                  </a:cxn>
                  <a:cxn ang="0">
                    <a:pos x="T10" y="T11"/>
                  </a:cxn>
                  <a:cxn ang="0">
                    <a:pos x="T12" y="T13"/>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latin typeface="Arial" panose="020B0604020202020204" pitchFamily="34" charset="0"/>
                </a:endParaRPr>
              </a:p>
            </p:txBody>
          </p:sp>
          <p:sp>
            <p:nvSpPr>
              <p:cNvPr id="43" name="Freeform 41"/>
              <p:cNvSpPr>
                <a:spLocks/>
              </p:cNvSpPr>
              <p:nvPr/>
            </p:nvSpPr>
            <p:spPr bwMode="hidden">
              <a:xfrm>
                <a:off x="3646" y="2795"/>
                <a:ext cx="2112" cy="695"/>
              </a:xfrm>
              <a:custGeom>
                <a:avLst/>
                <a:gdLst>
                  <a:gd name="T0" fmla="*/ 2105 w 2105"/>
                  <a:gd name="T1" fmla="*/ 665 h 695"/>
                  <a:gd name="T2" fmla="*/ 24 w 2105"/>
                  <a:gd name="T3" fmla="*/ 0 h 695"/>
                  <a:gd name="T4" fmla="*/ 12 w 2105"/>
                  <a:gd name="T5" fmla="*/ 72 h 695"/>
                  <a:gd name="T6" fmla="*/ 0 w 2105"/>
                  <a:gd name="T7" fmla="*/ 150 h 695"/>
                  <a:gd name="T8" fmla="*/ 2105 w 2105"/>
                  <a:gd name="T9" fmla="*/ 695 h 695"/>
                  <a:gd name="T10" fmla="*/ 2105 w 2105"/>
                  <a:gd name="T11" fmla="*/ 665 h 695"/>
                  <a:gd name="T12" fmla="*/ 2105 w 2105"/>
                  <a:gd name="T13" fmla="*/ 665 h 695"/>
                </a:gdLst>
                <a:ahLst/>
                <a:cxnLst>
                  <a:cxn ang="0">
                    <a:pos x="T0" y="T1"/>
                  </a:cxn>
                  <a:cxn ang="0">
                    <a:pos x="T2" y="T3"/>
                  </a:cxn>
                  <a:cxn ang="0">
                    <a:pos x="T4" y="T5"/>
                  </a:cxn>
                  <a:cxn ang="0">
                    <a:pos x="T6" y="T7"/>
                  </a:cxn>
                  <a:cxn ang="0">
                    <a:pos x="T8" y="T9"/>
                  </a:cxn>
                  <a:cxn ang="0">
                    <a:pos x="T10" y="T11"/>
                  </a:cxn>
                  <a:cxn ang="0">
                    <a:pos x="T12" y="T13"/>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latin typeface="Arial" panose="020B0604020202020204" pitchFamily="34" charset="0"/>
                </a:endParaRPr>
              </a:p>
            </p:txBody>
          </p:sp>
        </p:grpSp>
      </p:grpSp>
      <p:sp>
        <p:nvSpPr>
          <p:cNvPr id="5162" name="Rectangle 42"/>
          <p:cNvSpPr>
            <a:spLocks noGrp="1" noChangeArrowheads="1"/>
          </p:cNvSpPr>
          <p:nvPr>
            <p:ph type="ctrTitle" sz="quarter"/>
          </p:nvPr>
        </p:nvSpPr>
        <p:spPr>
          <a:xfrm>
            <a:off x="457200" y="1600200"/>
            <a:ext cx="8229600" cy="1828800"/>
          </a:xfrm>
        </p:spPr>
        <p:txBody>
          <a:bodyPr/>
          <a:lstStyle>
            <a:lvl1pPr>
              <a:defRPr sz="4800"/>
            </a:lvl1pPr>
          </a:lstStyle>
          <a:p>
            <a:pPr lvl="0"/>
            <a:r>
              <a:rPr lang="it-IT" altLang="it-IT" noProof="0" smtClean="0"/>
              <a:t>Fare clic per modificare lo stile del titolo</a:t>
            </a:r>
          </a:p>
        </p:txBody>
      </p:sp>
      <p:sp>
        <p:nvSpPr>
          <p:cNvPr id="5163" name="Rectangle 43"/>
          <p:cNvSpPr>
            <a:spLocks noGrp="1" noChangeArrowheads="1"/>
          </p:cNvSpPr>
          <p:nvPr>
            <p:ph type="subTitle" sz="quarter" idx="1"/>
          </p:nvPr>
        </p:nvSpPr>
        <p:spPr>
          <a:xfrm>
            <a:off x="1371600" y="3886200"/>
            <a:ext cx="6400800" cy="1752600"/>
          </a:xfrm>
        </p:spPr>
        <p:txBody>
          <a:bodyPr/>
          <a:lstStyle>
            <a:lvl1pPr marL="0" indent="0" algn="ctr">
              <a:buFont typeface="Wingdings" panose="05000000000000000000" pitchFamily="2" charset="2"/>
              <a:buNone/>
              <a:defRPr sz="3600"/>
            </a:lvl1pPr>
          </a:lstStyle>
          <a:p>
            <a:pPr lvl="0"/>
            <a:r>
              <a:rPr lang="it-IT" altLang="it-IT" noProof="0" smtClean="0"/>
              <a:t>Fare clic per modificare lo stile del sottotitolo dello schema</a:t>
            </a:r>
          </a:p>
        </p:txBody>
      </p:sp>
      <p:sp>
        <p:nvSpPr>
          <p:cNvPr id="44" name="Rectangle 44"/>
          <p:cNvSpPr>
            <a:spLocks noGrp="1" noChangeArrowheads="1"/>
          </p:cNvSpPr>
          <p:nvPr>
            <p:ph type="dt" sz="quarter" idx="10"/>
          </p:nvPr>
        </p:nvSpPr>
        <p:spPr/>
        <p:txBody>
          <a:bodyPr/>
          <a:lstStyle>
            <a:lvl1pPr>
              <a:defRPr/>
            </a:lvl1pPr>
          </a:lstStyle>
          <a:p>
            <a:pPr>
              <a:defRPr/>
            </a:pPr>
            <a:endParaRPr lang="it-IT" altLang="it-IT"/>
          </a:p>
        </p:txBody>
      </p:sp>
      <p:sp>
        <p:nvSpPr>
          <p:cNvPr id="45" name="Rectangle 45"/>
          <p:cNvSpPr>
            <a:spLocks noGrp="1" noChangeArrowheads="1"/>
          </p:cNvSpPr>
          <p:nvPr>
            <p:ph type="ftr" sz="quarter" idx="11"/>
          </p:nvPr>
        </p:nvSpPr>
        <p:spPr/>
        <p:txBody>
          <a:bodyPr/>
          <a:lstStyle>
            <a:lvl1pPr>
              <a:defRPr/>
            </a:lvl1pPr>
          </a:lstStyle>
          <a:p>
            <a:pPr>
              <a:defRPr/>
            </a:pPr>
            <a:endParaRPr lang="it-IT" altLang="it-IT"/>
          </a:p>
        </p:txBody>
      </p:sp>
      <p:sp>
        <p:nvSpPr>
          <p:cNvPr id="46" name="Rectangle 46"/>
          <p:cNvSpPr>
            <a:spLocks noGrp="1" noChangeArrowheads="1"/>
          </p:cNvSpPr>
          <p:nvPr>
            <p:ph type="sldNum" sz="quarter" idx="12"/>
          </p:nvPr>
        </p:nvSpPr>
        <p:spPr/>
        <p:txBody>
          <a:bodyPr/>
          <a:lstStyle>
            <a:lvl1pPr>
              <a:defRPr/>
            </a:lvl1pPr>
          </a:lstStyle>
          <a:p>
            <a:fld id="{A5FD1329-559D-4DBE-9532-6BC36E299190}" type="slidenum">
              <a:rPr lang="it-IT" altLang="it-IT"/>
              <a:pPr/>
              <a:t>‹N›</a:t>
            </a:fld>
            <a:endParaRPr lang="it-IT" altLang="it-IT"/>
          </a:p>
        </p:txBody>
      </p:sp>
    </p:spTree>
    <p:extLst>
      <p:ext uri="{BB962C8B-B14F-4D97-AF65-F5344CB8AC3E}">
        <p14:creationId xmlns:p14="http://schemas.microsoft.com/office/powerpoint/2010/main" val="3975130631"/>
      </p:ext>
    </p:extLst>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4"/>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45"/>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46"/>
          <p:cNvSpPr>
            <a:spLocks noGrp="1" noChangeArrowheads="1"/>
          </p:cNvSpPr>
          <p:nvPr>
            <p:ph type="sldNum" sz="quarter" idx="12"/>
          </p:nvPr>
        </p:nvSpPr>
        <p:spPr>
          <a:ln/>
        </p:spPr>
        <p:txBody>
          <a:bodyPr/>
          <a:lstStyle>
            <a:lvl1pPr>
              <a:defRPr/>
            </a:lvl1pPr>
          </a:lstStyle>
          <a:p>
            <a:fld id="{4477CFB7-F890-460F-AA73-F0EF66DCE251}" type="slidenum">
              <a:rPr lang="it-IT" altLang="it-IT"/>
              <a:pPr/>
              <a:t>‹N›</a:t>
            </a:fld>
            <a:endParaRPr lang="it-IT" altLang="it-IT"/>
          </a:p>
        </p:txBody>
      </p:sp>
    </p:spTree>
    <p:extLst>
      <p:ext uri="{BB962C8B-B14F-4D97-AF65-F5344CB8AC3E}">
        <p14:creationId xmlns:p14="http://schemas.microsoft.com/office/powerpoint/2010/main" val="3146109924"/>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623888" y="1709738"/>
            <a:ext cx="7886700" cy="2852737"/>
          </a:xfrm>
        </p:spPr>
        <p:txBody>
          <a:bodyPr anchor="b"/>
          <a:lstStyle>
            <a:lvl1pPr>
              <a:defRPr sz="6000"/>
            </a:lvl1pPr>
          </a:lstStyle>
          <a:p>
            <a:r>
              <a:rPr lang="it-IT" smtClean="0"/>
              <a:t>Fare clic per modificare lo stile del titolo</a:t>
            </a:r>
            <a:endParaRPr lang="it-IT"/>
          </a:p>
        </p:txBody>
      </p:sp>
      <p:sp>
        <p:nvSpPr>
          <p:cNvPr id="3" name="Segnaposto testo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it-IT" smtClean="0"/>
              <a:t>Fare clic per modificare stili del testo dello schema</a:t>
            </a:r>
          </a:p>
        </p:txBody>
      </p:sp>
      <p:sp>
        <p:nvSpPr>
          <p:cNvPr id="4" name="Rectangle 44"/>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45"/>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46"/>
          <p:cNvSpPr>
            <a:spLocks noGrp="1" noChangeArrowheads="1"/>
          </p:cNvSpPr>
          <p:nvPr>
            <p:ph type="sldNum" sz="quarter" idx="12"/>
          </p:nvPr>
        </p:nvSpPr>
        <p:spPr>
          <a:ln/>
        </p:spPr>
        <p:txBody>
          <a:bodyPr/>
          <a:lstStyle>
            <a:lvl1pPr>
              <a:defRPr/>
            </a:lvl1pPr>
          </a:lstStyle>
          <a:p>
            <a:fld id="{BAAAC112-6EDF-4D6E-BFB7-02DB3249FAFC}" type="slidenum">
              <a:rPr lang="it-IT" altLang="it-IT"/>
              <a:pPr/>
              <a:t>‹N›</a:t>
            </a:fld>
            <a:endParaRPr lang="it-IT" altLang="it-IT"/>
          </a:p>
        </p:txBody>
      </p:sp>
    </p:spTree>
    <p:extLst>
      <p:ext uri="{BB962C8B-B14F-4D97-AF65-F5344CB8AC3E}">
        <p14:creationId xmlns:p14="http://schemas.microsoft.com/office/powerpoint/2010/main" val="3951519356"/>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30725"/>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30725"/>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44"/>
          <p:cNvSpPr>
            <a:spLocks noGrp="1" noChangeArrowheads="1"/>
          </p:cNvSpPr>
          <p:nvPr>
            <p:ph type="dt" sz="half" idx="10"/>
          </p:nvPr>
        </p:nvSpPr>
        <p:spPr>
          <a:ln/>
        </p:spPr>
        <p:txBody>
          <a:bodyPr/>
          <a:lstStyle>
            <a:lvl1pPr>
              <a:defRPr/>
            </a:lvl1pPr>
          </a:lstStyle>
          <a:p>
            <a:pPr>
              <a:defRPr/>
            </a:pPr>
            <a:endParaRPr lang="it-IT" altLang="it-IT"/>
          </a:p>
        </p:txBody>
      </p:sp>
      <p:sp>
        <p:nvSpPr>
          <p:cNvPr id="6" name="Rectangle 45"/>
          <p:cNvSpPr>
            <a:spLocks noGrp="1" noChangeArrowheads="1"/>
          </p:cNvSpPr>
          <p:nvPr>
            <p:ph type="ftr" sz="quarter" idx="11"/>
          </p:nvPr>
        </p:nvSpPr>
        <p:spPr>
          <a:ln/>
        </p:spPr>
        <p:txBody>
          <a:bodyPr/>
          <a:lstStyle>
            <a:lvl1pPr>
              <a:defRPr/>
            </a:lvl1pPr>
          </a:lstStyle>
          <a:p>
            <a:pPr>
              <a:defRPr/>
            </a:pPr>
            <a:endParaRPr lang="it-IT" altLang="it-IT"/>
          </a:p>
        </p:txBody>
      </p:sp>
      <p:sp>
        <p:nvSpPr>
          <p:cNvPr id="7" name="Rectangle 46"/>
          <p:cNvSpPr>
            <a:spLocks noGrp="1" noChangeArrowheads="1"/>
          </p:cNvSpPr>
          <p:nvPr>
            <p:ph type="sldNum" sz="quarter" idx="12"/>
          </p:nvPr>
        </p:nvSpPr>
        <p:spPr>
          <a:ln/>
        </p:spPr>
        <p:txBody>
          <a:bodyPr/>
          <a:lstStyle>
            <a:lvl1pPr>
              <a:defRPr/>
            </a:lvl1pPr>
          </a:lstStyle>
          <a:p>
            <a:fld id="{04280678-1F9B-419C-BDE5-B892FE363C04}" type="slidenum">
              <a:rPr lang="it-IT" altLang="it-IT"/>
              <a:pPr/>
              <a:t>‹N›</a:t>
            </a:fld>
            <a:endParaRPr lang="it-IT" altLang="it-IT"/>
          </a:p>
        </p:txBody>
      </p:sp>
    </p:spTree>
    <p:extLst>
      <p:ext uri="{BB962C8B-B14F-4D97-AF65-F5344CB8AC3E}">
        <p14:creationId xmlns:p14="http://schemas.microsoft.com/office/powerpoint/2010/main" val="1284098789"/>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30238" y="365125"/>
            <a:ext cx="7886700" cy="1325563"/>
          </a:xfrm>
        </p:spPr>
        <p:txBody>
          <a:bodyPr/>
          <a:lstStyle/>
          <a:p>
            <a:r>
              <a:rPr lang="it-IT" smtClean="0"/>
              <a:t>Fare clic per modificare lo stile del titolo</a:t>
            </a:r>
            <a:endParaRPr lang="it-IT"/>
          </a:p>
        </p:txBody>
      </p:sp>
      <p:sp>
        <p:nvSpPr>
          <p:cNvPr id="3" name="Segnaposto testo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630238" y="2505075"/>
            <a:ext cx="3868737"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29150" y="2505075"/>
            <a:ext cx="3887788"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44"/>
          <p:cNvSpPr>
            <a:spLocks noGrp="1" noChangeArrowheads="1"/>
          </p:cNvSpPr>
          <p:nvPr>
            <p:ph type="dt" sz="half" idx="10"/>
          </p:nvPr>
        </p:nvSpPr>
        <p:spPr>
          <a:ln/>
        </p:spPr>
        <p:txBody>
          <a:bodyPr/>
          <a:lstStyle>
            <a:lvl1pPr>
              <a:defRPr/>
            </a:lvl1pPr>
          </a:lstStyle>
          <a:p>
            <a:pPr>
              <a:defRPr/>
            </a:pPr>
            <a:endParaRPr lang="it-IT" altLang="it-IT"/>
          </a:p>
        </p:txBody>
      </p:sp>
      <p:sp>
        <p:nvSpPr>
          <p:cNvPr id="8" name="Rectangle 45"/>
          <p:cNvSpPr>
            <a:spLocks noGrp="1" noChangeArrowheads="1"/>
          </p:cNvSpPr>
          <p:nvPr>
            <p:ph type="ftr" sz="quarter" idx="11"/>
          </p:nvPr>
        </p:nvSpPr>
        <p:spPr>
          <a:ln/>
        </p:spPr>
        <p:txBody>
          <a:bodyPr/>
          <a:lstStyle>
            <a:lvl1pPr>
              <a:defRPr/>
            </a:lvl1pPr>
          </a:lstStyle>
          <a:p>
            <a:pPr>
              <a:defRPr/>
            </a:pPr>
            <a:endParaRPr lang="it-IT" altLang="it-IT"/>
          </a:p>
        </p:txBody>
      </p:sp>
      <p:sp>
        <p:nvSpPr>
          <p:cNvPr id="9" name="Rectangle 46"/>
          <p:cNvSpPr>
            <a:spLocks noGrp="1" noChangeArrowheads="1"/>
          </p:cNvSpPr>
          <p:nvPr>
            <p:ph type="sldNum" sz="quarter" idx="12"/>
          </p:nvPr>
        </p:nvSpPr>
        <p:spPr>
          <a:ln/>
        </p:spPr>
        <p:txBody>
          <a:bodyPr/>
          <a:lstStyle>
            <a:lvl1pPr>
              <a:defRPr/>
            </a:lvl1pPr>
          </a:lstStyle>
          <a:p>
            <a:fld id="{F0DE85B8-145E-4EA6-BBE0-AD462A478B78}" type="slidenum">
              <a:rPr lang="it-IT" altLang="it-IT"/>
              <a:pPr/>
              <a:t>‹N›</a:t>
            </a:fld>
            <a:endParaRPr lang="it-IT" altLang="it-IT"/>
          </a:p>
        </p:txBody>
      </p:sp>
    </p:spTree>
    <p:extLst>
      <p:ext uri="{BB962C8B-B14F-4D97-AF65-F5344CB8AC3E}">
        <p14:creationId xmlns:p14="http://schemas.microsoft.com/office/powerpoint/2010/main" val="1836936639"/>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Rectangle 44"/>
          <p:cNvSpPr>
            <a:spLocks noGrp="1" noChangeArrowheads="1"/>
          </p:cNvSpPr>
          <p:nvPr>
            <p:ph type="dt" sz="half" idx="10"/>
          </p:nvPr>
        </p:nvSpPr>
        <p:spPr>
          <a:ln/>
        </p:spPr>
        <p:txBody>
          <a:bodyPr/>
          <a:lstStyle>
            <a:lvl1pPr>
              <a:defRPr/>
            </a:lvl1pPr>
          </a:lstStyle>
          <a:p>
            <a:pPr>
              <a:defRPr/>
            </a:pPr>
            <a:endParaRPr lang="it-IT" altLang="it-IT"/>
          </a:p>
        </p:txBody>
      </p:sp>
      <p:sp>
        <p:nvSpPr>
          <p:cNvPr id="4" name="Rectangle 45"/>
          <p:cNvSpPr>
            <a:spLocks noGrp="1" noChangeArrowheads="1"/>
          </p:cNvSpPr>
          <p:nvPr>
            <p:ph type="ftr" sz="quarter" idx="11"/>
          </p:nvPr>
        </p:nvSpPr>
        <p:spPr>
          <a:ln/>
        </p:spPr>
        <p:txBody>
          <a:bodyPr/>
          <a:lstStyle>
            <a:lvl1pPr>
              <a:defRPr/>
            </a:lvl1pPr>
          </a:lstStyle>
          <a:p>
            <a:pPr>
              <a:defRPr/>
            </a:pPr>
            <a:endParaRPr lang="it-IT" altLang="it-IT"/>
          </a:p>
        </p:txBody>
      </p:sp>
      <p:sp>
        <p:nvSpPr>
          <p:cNvPr id="5" name="Rectangle 46"/>
          <p:cNvSpPr>
            <a:spLocks noGrp="1" noChangeArrowheads="1"/>
          </p:cNvSpPr>
          <p:nvPr>
            <p:ph type="sldNum" sz="quarter" idx="12"/>
          </p:nvPr>
        </p:nvSpPr>
        <p:spPr>
          <a:ln/>
        </p:spPr>
        <p:txBody>
          <a:bodyPr/>
          <a:lstStyle>
            <a:lvl1pPr>
              <a:defRPr/>
            </a:lvl1pPr>
          </a:lstStyle>
          <a:p>
            <a:fld id="{894371CB-B44A-4120-B4E7-ED97316D3C5C}" type="slidenum">
              <a:rPr lang="it-IT" altLang="it-IT"/>
              <a:pPr/>
              <a:t>‹N›</a:t>
            </a:fld>
            <a:endParaRPr lang="it-IT" altLang="it-IT"/>
          </a:p>
        </p:txBody>
      </p:sp>
    </p:spTree>
    <p:extLst>
      <p:ext uri="{BB962C8B-B14F-4D97-AF65-F5344CB8AC3E}">
        <p14:creationId xmlns:p14="http://schemas.microsoft.com/office/powerpoint/2010/main" val="1658764730"/>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4"/>
          <p:cNvSpPr>
            <a:spLocks noGrp="1" noChangeArrowheads="1"/>
          </p:cNvSpPr>
          <p:nvPr>
            <p:ph type="dt" sz="half" idx="10"/>
          </p:nvPr>
        </p:nvSpPr>
        <p:spPr>
          <a:ln/>
        </p:spPr>
        <p:txBody>
          <a:bodyPr/>
          <a:lstStyle>
            <a:lvl1pPr>
              <a:defRPr/>
            </a:lvl1pPr>
          </a:lstStyle>
          <a:p>
            <a:pPr>
              <a:defRPr/>
            </a:pPr>
            <a:endParaRPr lang="it-IT" altLang="it-IT"/>
          </a:p>
        </p:txBody>
      </p:sp>
      <p:sp>
        <p:nvSpPr>
          <p:cNvPr id="3" name="Rectangle 45"/>
          <p:cNvSpPr>
            <a:spLocks noGrp="1" noChangeArrowheads="1"/>
          </p:cNvSpPr>
          <p:nvPr>
            <p:ph type="ftr" sz="quarter" idx="11"/>
          </p:nvPr>
        </p:nvSpPr>
        <p:spPr>
          <a:ln/>
        </p:spPr>
        <p:txBody>
          <a:bodyPr/>
          <a:lstStyle>
            <a:lvl1pPr>
              <a:defRPr/>
            </a:lvl1pPr>
          </a:lstStyle>
          <a:p>
            <a:pPr>
              <a:defRPr/>
            </a:pPr>
            <a:endParaRPr lang="it-IT" altLang="it-IT"/>
          </a:p>
        </p:txBody>
      </p:sp>
      <p:sp>
        <p:nvSpPr>
          <p:cNvPr id="4" name="Rectangle 46"/>
          <p:cNvSpPr>
            <a:spLocks noGrp="1" noChangeArrowheads="1"/>
          </p:cNvSpPr>
          <p:nvPr>
            <p:ph type="sldNum" sz="quarter" idx="12"/>
          </p:nvPr>
        </p:nvSpPr>
        <p:spPr>
          <a:ln/>
        </p:spPr>
        <p:txBody>
          <a:bodyPr/>
          <a:lstStyle>
            <a:lvl1pPr>
              <a:defRPr/>
            </a:lvl1pPr>
          </a:lstStyle>
          <a:p>
            <a:fld id="{C18FFF64-E1FD-4070-A42C-BF1833AB548A}" type="slidenum">
              <a:rPr lang="it-IT" altLang="it-IT"/>
              <a:pPr/>
              <a:t>‹N›</a:t>
            </a:fld>
            <a:endParaRPr lang="it-IT" altLang="it-IT"/>
          </a:p>
        </p:txBody>
      </p:sp>
    </p:spTree>
    <p:extLst>
      <p:ext uri="{BB962C8B-B14F-4D97-AF65-F5344CB8AC3E}">
        <p14:creationId xmlns:p14="http://schemas.microsoft.com/office/powerpoint/2010/main" val="831195385"/>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p:spPr>
        <p:txBody>
          <a:bodyPr anchor="b"/>
          <a:lstStyle>
            <a:lvl1pPr>
              <a:defRPr sz="3200"/>
            </a:lvl1pPr>
          </a:lstStyle>
          <a:p>
            <a:r>
              <a:rPr lang="it-IT" smtClean="0"/>
              <a:t>Fare clic per modificare lo stile del titolo</a:t>
            </a:r>
            <a:endParaRPr lang="it-IT"/>
          </a:p>
        </p:txBody>
      </p:sp>
      <p:sp>
        <p:nvSpPr>
          <p:cNvPr id="3" name="Segnaposto contenuto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Rectangle 44"/>
          <p:cNvSpPr>
            <a:spLocks noGrp="1" noChangeArrowheads="1"/>
          </p:cNvSpPr>
          <p:nvPr>
            <p:ph type="dt" sz="half" idx="10"/>
          </p:nvPr>
        </p:nvSpPr>
        <p:spPr>
          <a:ln/>
        </p:spPr>
        <p:txBody>
          <a:bodyPr/>
          <a:lstStyle>
            <a:lvl1pPr>
              <a:defRPr/>
            </a:lvl1pPr>
          </a:lstStyle>
          <a:p>
            <a:pPr>
              <a:defRPr/>
            </a:pPr>
            <a:endParaRPr lang="it-IT" altLang="it-IT"/>
          </a:p>
        </p:txBody>
      </p:sp>
      <p:sp>
        <p:nvSpPr>
          <p:cNvPr id="6" name="Rectangle 45"/>
          <p:cNvSpPr>
            <a:spLocks noGrp="1" noChangeArrowheads="1"/>
          </p:cNvSpPr>
          <p:nvPr>
            <p:ph type="ftr" sz="quarter" idx="11"/>
          </p:nvPr>
        </p:nvSpPr>
        <p:spPr>
          <a:ln/>
        </p:spPr>
        <p:txBody>
          <a:bodyPr/>
          <a:lstStyle>
            <a:lvl1pPr>
              <a:defRPr/>
            </a:lvl1pPr>
          </a:lstStyle>
          <a:p>
            <a:pPr>
              <a:defRPr/>
            </a:pPr>
            <a:endParaRPr lang="it-IT" altLang="it-IT"/>
          </a:p>
        </p:txBody>
      </p:sp>
      <p:sp>
        <p:nvSpPr>
          <p:cNvPr id="7" name="Rectangle 46"/>
          <p:cNvSpPr>
            <a:spLocks noGrp="1" noChangeArrowheads="1"/>
          </p:cNvSpPr>
          <p:nvPr>
            <p:ph type="sldNum" sz="quarter" idx="12"/>
          </p:nvPr>
        </p:nvSpPr>
        <p:spPr>
          <a:ln/>
        </p:spPr>
        <p:txBody>
          <a:bodyPr/>
          <a:lstStyle>
            <a:lvl1pPr>
              <a:defRPr/>
            </a:lvl1pPr>
          </a:lstStyle>
          <a:p>
            <a:fld id="{C894AFC2-CDC9-4BAC-8BD9-DADAE72B24BF}" type="slidenum">
              <a:rPr lang="it-IT" altLang="it-IT"/>
              <a:pPr/>
              <a:t>‹N›</a:t>
            </a:fld>
            <a:endParaRPr lang="it-IT" altLang="it-IT"/>
          </a:p>
        </p:txBody>
      </p:sp>
    </p:spTree>
    <p:extLst>
      <p:ext uri="{BB962C8B-B14F-4D97-AF65-F5344CB8AC3E}">
        <p14:creationId xmlns:p14="http://schemas.microsoft.com/office/powerpoint/2010/main" val="3665024891"/>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p:spPr>
        <p:txBody>
          <a:bodyPr anchor="b"/>
          <a:lstStyle>
            <a:lvl1pPr>
              <a:defRPr sz="3200"/>
            </a:lvl1pPr>
          </a:lstStyle>
          <a:p>
            <a:r>
              <a:rPr lang="it-IT" smtClean="0"/>
              <a:t>Fare clic per modificare lo stile del titolo</a:t>
            </a:r>
            <a:endParaRPr lang="it-IT"/>
          </a:p>
        </p:txBody>
      </p:sp>
      <p:sp>
        <p:nvSpPr>
          <p:cNvPr id="3" name="Segnaposto immagine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Rectangle 44"/>
          <p:cNvSpPr>
            <a:spLocks noGrp="1" noChangeArrowheads="1"/>
          </p:cNvSpPr>
          <p:nvPr>
            <p:ph type="dt" sz="half" idx="10"/>
          </p:nvPr>
        </p:nvSpPr>
        <p:spPr>
          <a:ln/>
        </p:spPr>
        <p:txBody>
          <a:bodyPr/>
          <a:lstStyle>
            <a:lvl1pPr>
              <a:defRPr/>
            </a:lvl1pPr>
          </a:lstStyle>
          <a:p>
            <a:pPr>
              <a:defRPr/>
            </a:pPr>
            <a:endParaRPr lang="it-IT" altLang="it-IT"/>
          </a:p>
        </p:txBody>
      </p:sp>
      <p:sp>
        <p:nvSpPr>
          <p:cNvPr id="6" name="Rectangle 45"/>
          <p:cNvSpPr>
            <a:spLocks noGrp="1" noChangeArrowheads="1"/>
          </p:cNvSpPr>
          <p:nvPr>
            <p:ph type="ftr" sz="quarter" idx="11"/>
          </p:nvPr>
        </p:nvSpPr>
        <p:spPr>
          <a:ln/>
        </p:spPr>
        <p:txBody>
          <a:bodyPr/>
          <a:lstStyle>
            <a:lvl1pPr>
              <a:defRPr/>
            </a:lvl1pPr>
          </a:lstStyle>
          <a:p>
            <a:pPr>
              <a:defRPr/>
            </a:pPr>
            <a:endParaRPr lang="it-IT" altLang="it-IT"/>
          </a:p>
        </p:txBody>
      </p:sp>
      <p:sp>
        <p:nvSpPr>
          <p:cNvPr id="7" name="Rectangle 46"/>
          <p:cNvSpPr>
            <a:spLocks noGrp="1" noChangeArrowheads="1"/>
          </p:cNvSpPr>
          <p:nvPr>
            <p:ph type="sldNum" sz="quarter" idx="12"/>
          </p:nvPr>
        </p:nvSpPr>
        <p:spPr>
          <a:ln/>
        </p:spPr>
        <p:txBody>
          <a:bodyPr/>
          <a:lstStyle>
            <a:lvl1pPr>
              <a:defRPr/>
            </a:lvl1pPr>
          </a:lstStyle>
          <a:p>
            <a:fld id="{BE715835-860F-480A-ACBA-7ACF4CF31B33}" type="slidenum">
              <a:rPr lang="it-IT" altLang="it-IT"/>
              <a:pPr/>
              <a:t>‹N›</a:t>
            </a:fld>
            <a:endParaRPr lang="it-IT" altLang="it-IT"/>
          </a:p>
        </p:txBody>
      </p:sp>
    </p:spTree>
    <p:extLst>
      <p:ext uri="{BB962C8B-B14F-4D97-AF65-F5344CB8AC3E}">
        <p14:creationId xmlns:p14="http://schemas.microsoft.com/office/powerpoint/2010/main" val="1249299281"/>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4"/>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45"/>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46"/>
          <p:cNvSpPr>
            <a:spLocks noGrp="1" noChangeArrowheads="1"/>
          </p:cNvSpPr>
          <p:nvPr>
            <p:ph type="sldNum" sz="quarter" idx="12"/>
          </p:nvPr>
        </p:nvSpPr>
        <p:spPr>
          <a:ln/>
        </p:spPr>
        <p:txBody>
          <a:bodyPr/>
          <a:lstStyle>
            <a:lvl1pPr>
              <a:defRPr/>
            </a:lvl1pPr>
          </a:lstStyle>
          <a:p>
            <a:fld id="{7D5C1F7C-5489-4FE0-B920-F688A0A659E0}" type="slidenum">
              <a:rPr lang="it-IT" altLang="it-IT"/>
              <a:pPr/>
              <a:t>‹N›</a:t>
            </a:fld>
            <a:endParaRPr lang="it-IT" altLang="it-IT"/>
          </a:p>
        </p:txBody>
      </p:sp>
    </p:spTree>
    <p:extLst>
      <p:ext uri="{BB962C8B-B14F-4D97-AF65-F5344CB8AC3E}">
        <p14:creationId xmlns:p14="http://schemas.microsoft.com/office/powerpoint/2010/main" val="3951327615"/>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7813"/>
            <a:ext cx="2057400" cy="5853112"/>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7813"/>
            <a:ext cx="6019800" cy="5853112"/>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4"/>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45"/>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46"/>
          <p:cNvSpPr>
            <a:spLocks noGrp="1" noChangeArrowheads="1"/>
          </p:cNvSpPr>
          <p:nvPr>
            <p:ph type="sldNum" sz="quarter" idx="12"/>
          </p:nvPr>
        </p:nvSpPr>
        <p:spPr>
          <a:ln/>
        </p:spPr>
        <p:txBody>
          <a:bodyPr/>
          <a:lstStyle>
            <a:lvl1pPr>
              <a:defRPr/>
            </a:lvl1pPr>
          </a:lstStyle>
          <a:p>
            <a:fld id="{08872208-8645-49D8-95BF-BCC3807E104F}" type="slidenum">
              <a:rPr lang="it-IT" altLang="it-IT"/>
              <a:pPr/>
              <a:t>‹N›</a:t>
            </a:fld>
            <a:endParaRPr lang="it-IT" altLang="it-IT"/>
          </a:p>
        </p:txBody>
      </p:sp>
    </p:spTree>
    <p:extLst>
      <p:ext uri="{BB962C8B-B14F-4D97-AF65-F5344CB8AC3E}">
        <p14:creationId xmlns:p14="http://schemas.microsoft.com/office/powerpoint/2010/main" val="3858268346"/>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57647"/>
                <a:invGamma/>
              </a:schemeClr>
            </a:gs>
            <a:gs pos="100000">
              <a:schemeClr val="bg1"/>
            </a:gs>
          </a:gsLst>
          <a:lin ang="27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9144000" cy="6856413"/>
            <a:chOff x="0" y="0"/>
            <a:chExt cx="5760" cy="4319"/>
          </a:xfrm>
        </p:grpSpPr>
        <p:sp>
          <p:nvSpPr>
            <p:cNvPr id="4099" name="Freeform 3"/>
            <p:cNvSpPr>
              <a:spLocks/>
            </p:cNvSpPr>
            <p:nvPr/>
          </p:nvSpPr>
          <p:spPr bwMode="hidden">
            <a:xfrm>
              <a:off x="0" y="12"/>
              <a:ext cx="5758" cy="3273"/>
            </a:xfrm>
            <a:custGeom>
              <a:avLst/>
              <a:gdLst>
                <a:gd name="T0" fmla="*/ 3193 w 5740"/>
                <a:gd name="T1" fmla="*/ 1816 h 3273"/>
                <a:gd name="T2" fmla="*/ 0 w 5740"/>
                <a:gd name="T3" fmla="*/ 0 h 3273"/>
                <a:gd name="T4" fmla="*/ 0 w 5740"/>
                <a:gd name="T5" fmla="*/ 522 h 3273"/>
                <a:gd name="T6" fmla="*/ 3037 w 5740"/>
                <a:gd name="T7" fmla="*/ 1978 h 3273"/>
                <a:gd name="T8" fmla="*/ 5740 w 5740"/>
                <a:gd name="T9" fmla="*/ 3273 h 3273"/>
                <a:gd name="T10" fmla="*/ 5740 w 5740"/>
                <a:gd name="T11" fmla="*/ 3267 h 3273"/>
                <a:gd name="T12" fmla="*/ 3193 w 5740"/>
                <a:gd name="T13" fmla="*/ 1816 h 3273"/>
                <a:gd name="T14" fmla="*/ 3193 w 5740"/>
                <a:gd name="T15" fmla="*/ 1816 h 32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latin typeface="Arial" panose="020B0604020202020204" pitchFamily="34" charset="0"/>
              </a:endParaRPr>
            </a:p>
          </p:txBody>
        </p:sp>
        <p:sp>
          <p:nvSpPr>
            <p:cNvPr id="4100" name="Freeform 4"/>
            <p:cNvSpPr>
              <a:spLocks/>
            </p:cNvSpPr>
            <p:nvPr/>
          </p:nvSpPr>
          <p:spPr bwMode="hidden">
            <a:xfrm>
              <a:off x="149" y="0"/>
              <a:ext cx="5609" cy="3243"/>
            </a:xfrm>
            <a:custGeom>
              <a:avLst/>
              <a:gdLst>
                <a:gd name="T0" fmla="*/ 3163 w 5591"/>
                <a:gd name="T1" fmla="*/ 1714 h 3243"/>
                <a:gd name="T2" fmla="*/ 431 w 5591"/>
                <a:gd name="T3" fmla="*/ 0 h 3243"/>
                <a:gd name="T4" fmla="*/ 0 w 5591"/>
                <a:gd name="T5" fmla="*/ 0 h 3243"/>
                <a:gd name="T6" fmla="*/ 3086 w 5591"/>
                <a:gd name="T7" fmla="*/ 1786 h 3243"/>
                <a:gd name="T8" fmla="*/ 5591 w 5591"/>
                <a:gd name="T9" fmla="*/ 3243 h 3243"/>
                <a:gd name="T10" fmla="*/ 5591 w 5591"/>
                <a:gd name="T11" fmla="*/ 3237 h 3243"/>
                <a:gd name="T12" fmla="*/ 3163 w 5591"/>
                <a:gd name="T13" fmla="*/ 1714 h 3243"/>
                <a:gd name="T14" fmla="*/ 3163 w 5591"/>
                <a:gd name="T15" fmla="*/ 1714 h 3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latin typeface="Arial" panose="020B0604020202020204" pitchFamily="34" charset="0"/>
              </a:endParaRPr>
            </a:p>
          </p:txBody>
        </p:sp>
        <p:sp>
          <p:nvSpPr>
            <p:cNvPr id="4101" name="Freeform 5"/>
            <p:cNvSpPr>
              <a:spLocks/>
            </p:cNvSpPr>
            <p:nvPr/>
          </p:nvSpPr>
          <p:spPr bwMode="hidden">
            <a:xfrm>
              <a:off x="0" y="3433"/>
              <a:ext cx="4038" cy="191"/>
            </a:xfrm>
            <a:custGeom>
              <a:avLst/>
              <a:gdLst>
                <a:gd name="T0" fmla="*/ 0 w 4042"/>
                <a:gd name="T1" fmla="*/ 156 h 192"/>
                <a:gd name="T2" fmla="*/ 4042 w 4042"/>
                <a:gd name="T3" fmla="*/ 192 h 192"/>
                <a:gd name="T4" fmla="*/ 4042 w 4042"/>
                <a:gd name="T5" fmla="*/ 144 h 192"/>
                <a:gd name="T6" fmla="*/ 0 w 4042"/>
                <a:gd name="T7" fmla="*/ 0 h 192"/>
                <a:gd name="T8" fmla="*/ 0 w 4042"/>
                <a:gd name="T9" fmla="*/ 156 h 192"/>
                <a:gd name="T10" fmla="*/ 0 w 4042"/>
                <a:gd name="T11" fmla="*/ 156 h 192"/>
              </a:gdLst>
              <a:ahLst/>
              <a:cxnLst>
                <a:cxn ang="0">
                  <a:pos x="T0" y="T1"/>
                </a:cxn>
                <a:cxn ang="0">
                  <a:pos x="T2" y="T3"/>
                </a:cxn>
                <a:cxn ang="0">
                  <a:pos x="T4" y="T5"/>
                </a:cxn>
                <a:cxn ang="0">
                  <a:pos x="T6" y="T7"/>
                </a:cxn>
                <a:cxn ang="0">
                  <a:pos x="T8" y="T9"/>
                </a:cxn>
                <a:cxn ang="0">
                  <a:pos x="T10" y="T11"/>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latin typeface="Arial" panose="020B0604020202020204" pitchFamily="34" charset="0"/>
              </a:endParaRPr>
            </a:p>
          </p:txBody>
        </p:sp>
        <p:sp>
          <p:nvSpPr>
            <p:cNvPr id="1035" name="Freeform 6"/>
            <p:cNvSpPr>
              <a:spLocks/>
            </p:cNvSpPr>
            <p:nvPr/>
          </p:nvSpPr>
          <p:spPr bwMode="hidden">
            <a:xfrm>
              <a:off x="4038" y="3577"/>
              <a:ext cx="1720" cy="65"/>
            </a:xfrm>
            <a:custGeom>
              <a:avLst/>
              <a:gdLst>
                <a:gd name="T0" fmla="*/ 1718 w 1722"/>
                <a:gd name="T1" fmla="*/ 64 h 66"/>
                <a:gd name="T2" fmla="*/ 1718 w 1722"/>
                <a:gd name="T3" fmla="*/ 58 h 66"/>
                <a:gd name="T4" fmla="*/ 0 w 1722"/>
                <a:gd name="T5" fmla="*/ 0 h 66"/>
                <a:gd name="T6" fmla="*/ 0 w 1722"/>
                <a:gd name="T7" fmla="*/ 46 h 66"/>
                <a:gd name="T8" fmla="*/ 1718 w 1722"/>
                <a:gd name="T9" fmla="*/ 64 h 66"/>
                <a:gd name="T10" fmla="*/ 1718 w 1722"/>
                <a:gd name="T11" fmla="*/ 64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4103" name="Freeform 7"/>
            <p:cNvSpPr>
              <a:spLocks/>
            </p:cNvSpPr>
            <p:nvPr/>
          </p:nvSpPr>
          <p:spPr bwMode="hidden">
            <a:xfrm>
              <a:off x="0" y="3726"/>
              <a:ext cx="4784" cy="329"/>
            </a:xfrm>
            <a:custGeom>
              <a:avLst/>
              <a:gdLst>
                <a:gd name="T0" fmla="*/ 0 w 4789"/>
                <a:gd name="T1" fmla="*/ 329 h 329"/>
                <a:gd name="T2" fmla="*/ 4789 w 4789"/>
                <a:gd name="T3" fmla="*/ 77 h 329"/>
                <a:gd name="T4" fmla="*/ 4789 w 4789"/>
                <a:gd name="T5" fmla="*/ 0 h 329"/>
                <a:gd name="T6" fmla="*/ 0 w 4789"/>
                <a:gd name="T7" fmla="*/ 107 h 329"/>
                <a:gd name="T8" fmla="*/ 0 w 4789"/>
                <a:gd name="T9" fmla="*/ 329 h 329"/>
                <a:gd name="T10" fmla="*/ 0 w 4789"/>
                <a:gd name="T11" fmla="*/ 329 h 329"/>
              </a:gdLst>
              <a:ahLst/>
              <a:cxnLst>
                <a:cxn ang="0">
                  <a:pos x="T0" y="T1"/>
                </a:cxn>
                <a:cxn ang="0">
                  <a:pos x="T2" y="T3"/>
                </a:cxn>
                <a:cxn ang="0">
                  <a:pos x="T4" y="T5"/>
                </a:cxn>
                <a:cxn ang="0">
                  <a:pos x="T6" y="T7"/>
                </a:cxn>
                <a:cxn ang="0">
                  <a:pos x="T8" y="T9"/>
                </a:cxn>
                <a:cxn ang="0">
                  <a:pos x="T10" y="T11"/>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defRPr/>
              </a:pPr>
              <a:endParaRPr lang="it-IT">
                <a:latin typeface="Arial" panose="020B0604020202020204" pitchFamily="34" charset="0"/>
              </a:endParaRPr>
            </a:p>
          </p:txBody>
        </p:sp>
        <p:sp>
          <p:nvSpPr>
            <p:cNvPr id="1037" name="Freeform 8"/>
            <p:cNvSpPr>
              <a:spLocks/>
            </p:cNvSpPr>
            <p:nvPr/>
          </p:nvSpPr>
          <p:spPr bwMode="hidden">
            <a:xfrm>
              <a:off x="4784" y="3702"/>
              <a:ext cx="974" cy="101"/>
            </a:xfrm>
            <a:custGeom>
              <a:avLst/>
              <a:gdLst>
                <a:gd name="T0" fmla="*/ 973 w 975"/>
                <a:gd name="T1" fmla="*/ 48 h 101"/>
                <a:gd name="T2" fmla="*/ 973 w 975"/>
                <a:gd name="T3" fmla="*/ 0 h 101"/>
                <a:gd name="T4" fmla="*/ 0 w 975"/>
                <a:gd name="T5" fmla="*/ 24 h 101"/>
                <a:gd name="T6" fmla="*/ 0 w 975"/>
                <a:gd name="T7" fmla="*/ 101 h 101"/>
                <a:gd name="T8" fmla="*/ 973 w 975"/>
                <a:gd name="T9" fmla="*/ 48 h 101"/>
                <a:gd name="T10" fmla="*/ 973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1">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1038" name="Freeform 9"/>
            <p:cNvSpPr>
              <a:spLocks/>
            </p:cNvSpPr>
            <p:nvPr/>
          </p:nvSpPr>
          <p:spPr bwMode="hidden">
            <a:xfrm>
              <a:off x="3619" y="3815"/>
              <a:ext cx="2139" cy="198"/>
            </a:xfrm>
            <a:custGeom>
              <a:avLst/>
              <a:gdLst>
                <a:gd name="T0" fmla="*/ 2137 w 2141"/>
                <a:gd name="T1" fmla="*/ 0 h 198"/>
                <a:gd name="T2" fmla="*/ 0 w 2141"/>
                <a:gd name="T3" fmla="*/ 156 h 198"/>
                <a:gd name="T4" fmla="*/ 0 w 2141"/>
                <a:gd name="T5" fmla="*/ 198 h 198"/>
                <a:gd name="T6" fmla="*/ 2137 w 2141"/>
                <a:gd name="T7" fmla="*/ 0 h 198"/>
                <a:gd name="T8" fmla="*/ 2137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4106" name="Freeform 10"/>
            <p:cNvSpPr>
              <a:spLocks/>
            </p:cNvSpPr>
            <p:nvPr/>
          </p:nvSpPr>
          <p:spPr bwMode="hidden">
            <a:xfrm>
              <a:off x="0" y="3971"/>
              <a:ext cx="3619" cy="348"/>
            </a:xfrm>
            <a:custGeom>
              <a:avLst/>
              <a:gdLst>
                <a:gd name="T0" fmla="*/ 0 w 3623"/>
                <a:gd name="T1" fmla="*/ 348 h 348"/>
                <a:gd name="T2" fmla="*/ 311 w 3623"/>
                <a:gd name="T3" fmla="*/ 348 h 348"/>
                <a:gd name="T4" fmla="*/ 3623 w 3623"/>
                <a:gd name="T5" fmla="*/ 42 h 348"/>
                <a:gd name="T6" fmla="*/ 3623 w 3623"/>
                <a:gd name="T7" fmla="*/ 0 h 348"/>
                <a:gd name="T8" fmla="*/ 0 w 3623"/>
                <a:gd name="T9" fmla="*/ 264 h 348"/>
                <a:gd name="T10" fmla="*/ 0 w 3623"/>
                <a:gd name="T11" fmla="*/ 348 h 348"/>
                <a:gd name="T12" fmla="*/ 0 w 3623"/>
                <a:gd name="T13" fmla="*/ 348 h 348"/>
              </a:gdLst>
              <a:ahLst/>
              <a:cxnLst>
                <a:cxn ang="0">
                  <a:pos x="T0" y="T1"/>
                </a:cxn>
                <a:cxn ang="0">
                  <a:pos x="T2" y="T3"/>
                </a:cxn>
                <a:cxn ang="0">
                  <a:pos x="T4" y="T5"/>
                </a:cxn>
                <a:cxn ang="0">
                  <a:pos x="T6" y="T7"/>
                </a:cxn>
                <a:cxn ang="0">
                  <a:pos x="T8" y="T9"/>
                </a:cxn>
                <a:cxn ang="0">
                  <a:pos x="T10" y="T11"/>
                </a:cxn>
                <a:cxn ang="0">
                  <a:pos x="T12" y="T13"/>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latin typeface="Arial" panose="020B0604020202020204" pitchFamily="34" charset="0"/>
              </a:endParaRPr>
            </a:p>
          </p:txBody>
        </p:sp>
        <p:sp>
          <p:nvSpPr>
            <p:cNvPr id="1040" name="Freeform 11"/>
            <p:cNvSpPr>
              <a:spLocks/>
            </p:cNvSpPr>
            <p:nvPr/>
          </p:nvSpPr>
          <p:spPr bwMode="hidden">
            <a:xfrm>
              <a:off x="2097" y="4043"/>
              <a:ext cx="2514" cy="276"/>
            </a:xfrm>
            <a:custGeom>
              <a:avLst/>
              <a:gdLst>
                <a:gd name="T0" fmla="*/ 2176 w 2517"/>
                <a:gd name="T1" fmla="*/ 276 h 276"/>
                <a:gd name="T2" fmla="*/ 2511 w 2517"/>
                <a:gd name="T3" fmla="*/ 204 h 276"/>
                <a:gd name="T4" fmla="*/ 2254 w 2517"/>
                <a:gd name="T5" fmla="*/ 0 h 276"/>
                <a:gd name="T6" fmla="*/ 0 w 2517"/>
                <a:gd name="T7" fmla="*/ 276 h 276"/>
                <a:gd name="T8" fmla="*/ 2176 w 2517"/>
                <a:gd name="T9" fmla="*/ 276 h 276"/>
                <a:gd name="T10" fmla="*/ 2176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4108" name="Freeform 12"/>
            <p:cNvSpPr>
              <a:spLocks/>
            </p:cNvSpPr>
            <p:nvPr/>
          </p:nvSpPr>
          <p:spPr bwMode="hidden">
            <a:xfrm>
              <a:off x="4354" y="3869"/>
              <a:ext cx="1404" cy="378"/>
            </a:xfrm>
            <a:custGeom>
              <a:avLst/>
              <a:gdLst>
                <a:gd name="T0" fmla="*/ 1405 w 1405"/>
                <a:gd name="T1" fmla="*/ 126 h 378"/>
                <a:gd name="T2" fmla="*/ 1405 w 1405"/>
                <a:gd name="T3" fmla="*/ 0 h 378"/>
                <a:gd name="T4" fmla="*/ 0 w 1405"/>
                <a:gd name="T5" fmla="*/ 174 h 378"/>
                <a:gd name="T6" fmla="*/ 257 w 1405"/>
                <a:gd name="T7" fmla="*/ 378 h 378"/>
                <a:gd name="T8" fmla="*/ 1405 w 1405"/>
                <a:gd name="T9" fmla="*/ 126 h 378"/>
                <a:gd name="T10" fmla="*/ 1405 w 1405"/>
                <a:gd name="T11" fmla="*/ 126 h 378"/>
              </a:gdLst>
              <a:ahLst/>
              <a:cxnLst>
                <a:cxn ang="0">
                  <a:pos x="T0" y="T1"/>
                </a:cxn>
                <a:cxn ang="0">
                  <a:pos x="T2" y="T3"/>
                </a:cxn>
                <a:cxn ang="0">
                  <a:pos x="T4" y="T5"/>
                </a:cxn>
                <a:cxn ang="0">
                  <a:pos x="T6" y="T7"/>
                </a:cxn>
                <a:cxn ang="0">
                  <a:pos x="T8" y="T9"/>
                </a:cxn>
                <a:cxn ang="0">
                  <a:pos x="T10" y="T11"/>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latin typeface="Arial" panose="020B0604020202020204" pitchFamily="34" charset="0"/>
              </a:endParaRPr>
            </a:p>
          </p:txBody>
        </p:sp>
        <p:sp>
          <p:nvSpPr>
            <p:cNvPr id="1042" name="Freeform 13"/>
            <p:cNvSpPr>
              <a:spLocks/>
            </p:cNvSpPr>
            <p:nvPr/>
          </p:nvSpPr>
          <p:spPr bwMode="hidden">
            <a:xfrm>
              <a:off x="5030" y="3151"/>
              <a:ext cx="728" cy="240"/>
            </a:xfrm>
            <a:custGeom>
              <a:avLst/>
              <a:gdLst>
                <a:gd name="T0" fmla="*/ 727 w 729"/>
                <a:gd name="T1" fmla="*/ 240 h 240"/>
                <a:gd name="T2" fmla="*/ 0 w 729"/>
                <a:gd name="T3" fmla="*/ 0 h 240"/>
                <a:gd name="T4" fmla="*/ 0 w 729"/>
                <a:gd name="T5" fmla="*/ 6 h 240"/>
                <a:gd name="T6" fmla="*/ 727 w 729"/>
                <a:gd name="T7" fmla="*/ 240 h 240"/>
                <a:gd name="T8" fmla="*/ 727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4110" name="Freeform 14"/>
            <p:cNvSpPr>
              <a:spLocks/>
            </p:cNvSpPr>
            <p:nvPr/>
          </p:nvSpPr>
          <p:spPr bwMode="hidden">
            <a:xfrm>
              <a:off x="0" y="1486"/>
              <a:ext cx="5030" cy="1671"/>
            </a:xfrm>
            <a:custGeom>
              <a:avLst/>
              <a:gdLst>
                <a:gd name="T0" fmla="*/ 0 w 5035"/>
                <a:gd name="T1" fmla="*/ 72 h 1672"/>
                <a:gd name="T2" fmla="*/ 5035 w 5035"/>
                <a:gd name="T3" fmla="*/ 1672 h 1672"/>
                <a:gd name="T4" fmla="*/ 5035 w 5035"/>
                <a:gd name="T5" fmla="*/ 1666 h 1672"/>
                <a:gd name="T6" fmla="*/ 0 w 5035"/>
                <a:gd name="T7" fmla="*/ 0 h 1672"/>
                <a:gd name="T8" fmla="*/ 0 w 5035"/>
                <a:gd name="T9" fmla="*/ 72 h 1672"/>
                <a:gd name="T10" fmla="*/ 0 w 5035"/>
                <a:gd name="T11" fmla="*/ 72 h 1672"/>
              </a:gdLst>
              <a:ahLst/>
              <a:cxnLst>
                <a:cxn ang="0">
                  <a:pos x="T0" y="T1"/>
                </a:cxn>
                <a:cxn ang="0">
                  <a:pos x="T2" y="T3"/>
                </a:cxn>
                <a:cxn ang="0">
                  <a:pos x="T4" y="T5"/>
                </a:cxn>
                <a:cxn ang="0">
                  <a:pos x="T6" y="T7"/>
                </a:cxn>
                <a:cxn ang="0">
                  <a:pos x="T8" y="T9"/>
                </a:cxn>
                <a:cxn ang="0">
                  <a:pos x="T10" y="T11"/>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latin typeface="Arial" panose="020B0604020202020204" pitchFamily="34" charset="0"/>
              </a:endParaRPr>
            </a:p>
          </p:txBody>
        </p:sp>
        <p:sp>
          <p:nvSpPr>
            <p:cNvPr id="1044" name="Freeform 15"/>
            <p:cNvSpPr>
              <a:spLocks/>
            </p:cNvSpPr>
            <p:nvPr/>
          </p:nvSpPr>
          <p:spPr bwMode="hidden">
            <a:xfrm>
              <a:off x="5030" y="3049"/>
              <a:ext cx="728" cy="318"/>
            </a:xfrm>
            <a:custGeom>
              <a:avLst/>
              <a:gdLst>
                <a:gd name="T0" fmla="*/ 727 w 729"/>
                <a:gd name="T1" fmla="*/ 318 h 318"/>
                <a:gd name="T2" fmla="*/ 727 w 729"/>
                <a:gd name="T3" fmla="*/ 312 h 318"/>
                <a:gd name="T4" fmla="*/ 0 w 729"/>
                <a:gd name="T5" fmla="*/ 0 h 318"/>
                <a:gd name="T6" fmla="*/ 0 w 729"/>
                <a:gd name="T7" fmla="*/ 54 h 318"/>
                <a:gd name="T8" fmla="*/ 727 w 729"/>
                <a:gd name="T9" fmla="*/ 318 h 318"/>
                <a:gd name="T10" fmla="*/ 727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4112" name="Freeform 16"/>
            <p:cNvSpPr>
              <a:spLocks/>
            </p:cNvSpPr>
            <p:nvPr/>
          </p:nvSpPr>
          <p:spPr bwMode="hidden">
            <a:xfrm>
              <a:off x="0" y="916"/>
              <a:ext cx="5030" cy="2187"/>
            </a:xfrm>
            <a:custGeom>
              <a:avLst/>
              <a:gdLst>
                <a:gd name="T0" fmla="*/ 0 w 5035"/>
                <a:gd name="T1" fmla="*/ 396 h 2188"/>
                <a:gd name="T2" fmla="*/ 5035 w 5035"/>
                <a:gd name="T3" fmla="*/ 2188 h 2188"/>
                <a:gd name="T4" fmla="*/ 5035 w 5035"/>
                <a:gd name="T5" fmla="*/ 2134 h 2188"/>
                <a:gd name="T6" fmla="*/ 0 w 5035"/>
                <a:gd name="T7" fmla="*/ 0 h 2188"/>
                <a:gd name="T8" fmla="*/ 0 w 5035"/>
                <a:gd name="T9" fmla="*/ 396 h 2188"/>
                <a:gd name="T10" fmla="*/ 0 w 5035"/>
                <a:gd name="T11" fmla="*/ 396 h 2188"/>
              </a:gdLst>
              <a:ahLst/>
              <a:cxnLst>
                <a:cxn ang="0">
                  <a:pos x="T0" y="T1"/>
                </a:cxn>
                <a:cxn ang="0">
                  <a:pos x="T2" y="T3"/>
                </a:cxn>
                <a:cxn ang="0">
                  <a:pos x="T4" y="T5"/>
                </a:cxn>
                <a:cxn ang="0">
                  <a:pos x="T6" y="T7"/>
                </a:cxn>
                <a:cxn ang="0">
                  <a:pos x="T8" y="T9"/>
                </a:cxn>
                <a:cxn ang="0">
                  <a:pos x="T10" y="T11"/>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latin typeface="Arial" panose="020B0604020202020204" pitchFamily="34" charset="0"/>
              </a:endParaRPr>
            </a:p>
          </p:txBody>
        </p:sp>
        <p:sp>
          <p:nvSpPr>
            <p:cNvPr id="4113" name="Freeform 17"/>
            <p:cNvSpPr>
              <a:spLocks/>
            </p:cNvSpPr>
            <p:nvPr/>
          </p:nvSpPr>
          <p:spPr bwMode="hidden">
            <a:xfrm>
              <a:off x="2294" y="0"/>
              <a:ext cx="3159" cy="2725"/>
            </a:xfrm>
            <a:custGeom>
              <a:avLst/>
              <a:gdLst>
                <a:gd name="T0" fmla="*/ 0 w 3163"/>
                <a:gd name="T1" fmla="*/ 0 h 2727"/>
                <a:gd name="T2" fmla="*/ 3145 w 3163"/>
                <a:gd name="T3" fmla="*/ 2727 h 2727"/>
                <a:gd name="T4" fmla="*/ 3163 w 3163"/>
                <a:gd name="T5" fmla="*/ 2704 h 2727"/>
                <a:gd name="T6" fmla="*/ 102 w 3163"/>
                <a:gd name="T7" fmla="*/ 0 h 2727"/>
                <a:gd name="T8" fmla="*/ 0 w 3163"/>
                <a:gd name="T9" fmla="*/ 0 h 2727"/>
                <a:gd name="T10" fmla="*/ 0 w 3163"/>
                <a:gd name="T11" fmla="*/ 0 h 2727"/>
              </a:gdLst>
              <a:ahLst/>
              <a:cxnLst>
                <a:cxn ang="0">
                  <a:pos x="T0" y="T1"/>
                </a:cxn>
                <a:cxn ang="0">
                  <a:pos x="T2" y="T3"/>
                </a:cxn>
                <a:cxn ang="0">
                  <a:pos x="T4" y="T5"/>
                </a:cxn>
                <a:cxn ang="0">
                  <a:pos x="T6" y="T7"/>
                </a:cxn>
                <a:cxn ang="0">
                  <a:pos x="T8" y="T9"/>
                </a:cxn>
                <a:cxn ang="0">
                  <a:pos x="T10" y="T11"/>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latin typeface="Arial" panose="020B0604020202020204" pitchFamily="34" charset="0"/>
              </a:endParaRPr>
            </a:p>
          </p:txBody>
        </p:sp>
        <p:sp>
          <p:nvSpPr>
            <p:cNvPr id="4114" name="Freeform 18"/>
            <p:cNvSpPr>
              <a:spLocks/>
            </p:cNvSpPr>
            <p:nvPr/>
          </p:nvSpPr>
          <p:spPr bwMode="hidden">
            <a:xfrm>
              <a:off x="5435" y="2702"/>
              <a:ext cx="323" cy="299"/>
            </a:xfrm>
            <a:custGeom>
              <a:avLst/>
              <a:gdLst>
                <a:gd name="T0" fmla="*/ 323 w 323"/>
                <a:gd name="T1" fmla="*/ 299 h 299"/>
                <a:gd name="T2" fmla="*/ 323 w 323"/>
                <a:gd name="T3" fmla="*/ 263 h 299"/>
                <a:gd name="T4" fmla="*/ 18 w 323"/>
                <a:gd name="T5" fmla="*/ 0 h 299"/>
                <a:gd name="T6" fmla="*/ 0 w 323"/>
                <a:gd name="T7" fmla="*/ 23 h 299"/>
                <a:gd name="T8" fmla="*/ 323 w 323"/>
                <a:gd name="T9" fmla="*/ 299 h 299"/>
                <a:gd name="T10" fmla="*/ 323 w 323"/>
                <a:gd name="T11" fmla="*/ 299 h 299"/>
              </a:gdLst>
              <a:ahLst/>
              <a:cxnLst>
                <a:cxn ang="0">
                  <a:pos x="T0" y="T1"/>
                </a:cxn>
                <a:cxn ang="0">
                  <a:pos x="T2" y="T3"/>
                </a:cxn>
                <a:cxn ang="0">
                  <a:pos x="T4" y="T5"/>
                </a:cxn>
                <a:cxn ang="0">
                  <a:pos x="T6" y="T7"/>
                </a:cxn>
                <a:cxn ang="0">
                  <a:pos x="T8" y="T9"/>
                </a:cxn>
                <a:cxn ang="0">
                  <a:pos x="T10" y="T11"/>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latin typeface="Arial" panose="020B0604020202020204" pitchFamily="34" charset="0"/>
              </a:endParaRPr>
            </a:p>
          </p:txBody>
        </p:sp>
        <p:sp>
          <p:nvSpPr>
            <p:cNvPr id="1048" name="Freeform 19"/>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4116" name="Freeform 20"/>
            <p:cNvSpPr>
              <a:spLocks/>
            </p:cNvSpPr>
            <p:nvPr/>
          </p:nvSpPr>
          <p:spPr bwMode="hidden">
            <a:xfrm>
              <a:off x="2454" y="0"/>
              <a:ext cx="3119" cy="2678"/>
            </a:xfrm>
            <a:custGeom>
              <a:avLst/>
              <a:gdLst>
                <a:gd name="T0" fmla="*/ 0 w 3122"/>
                <a:gd name="T1" fmla="*/ 0 h 2680"/>
                <a:gd name="T2" fmla="*/ 3026 w 3122"/>
                <a:gd name="T3" fmla="*/ 2680 h 2680"/>
                <a:gd name="T4" fmla="*/ 3122 w 3122"/>
                <a:gd name="T5" fmla="*/ 2590 h 2680"/>
                <a:gd name="T6" fmla="*/ 383 w 3122"/>
                <a:gd name="T7" fmla="*/ 0 h 2680"/>
                <a:gd name="T8" fmla="*/ 0 w 3122"/>
                <a:gd name="T9" fmla="*/ 0 h 2680"/>
                <a:gd name="T10" fmla="*/ 0 w 3122"/>
                <a:gd name="T11" fmla="*/ 0 h 2680"/>
              </a:gdLst>
              <a:ahLst/>
              <a:cxnLst>
                <a:cxn ang="0">
                  <a:pos x="T0" y="T1"/>
                </a:cxn>
                <a:cxn ang="0">
                  <a:pos x="T2" y="T3"/>
                </a:cxn>
                <a:cxn ang="0">
                  <a:pos x="T4" y="T5"/>
                </a:cxn>
                <a:cxn ang="0">
                  <a:pos x="T6" y="T7"/>
                </a:cxn>
                <a:cxn ang="0">
                  <a:pos x="T8" y="T9"/>
                </a:cxn>
                <a:cxn ang="0">
                  <a:pos x="T10" y="T11"/>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latin typeface="Arial" panose="020B0604020202020204" pitchFamily="34" charset="0"/>
              </a:endParaRPr>
            </a:p>
          </p:txBody>
        </p:sp>
        <p:sp>
          <p:nvSpPr>
            <p:cNvPr id="1050" name="Freeform 21"/>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4118" name="Freeform 22"/>
            <p:cNvSpPr>
              <a:spLocks/>
            </p:cNvSpPr>
            <p:nvPr/>
          </p:nvSpPr>
          <p:spPr bwMode="hidden">
            <a:xfrm>
              <a:off x="3112" y="0"/>
              <a:ext cx="2514" cy="2534"/>
            </a:xfrm>
            <a:custGeom>
              <a:avLst/>
              <a:gdLst>
                <a:gd name="T0" fmla="*/ 0 w 2517"/>
                <a:gd name="T1" fmla="*/ 0 h 2536"/>
                <a:gd name="T2" fmla="*/ 2517 w 2517"/>
                <a:gd name="T3" fmla="*/ 2536 h 2536"/>
                <a:gd name="T4" fmla="*/ 2517 w 2517"/>
                <a:gd name="T5" fmla="*/ 2536 h 2536"/>
                <a:gd name="T6" fmla="*/ 66 w 2517"/>
                <a:gd name="T7" fmla="*/ 0 h 2536"/>
                <a:gd name="T8" fmla="*/ 0 w 2517"/>
                <a:gd name="T9" fmla="*/ 0 h 2536"/>
                <a:gd name="T10" fmla="*/ 0 w 2517"/>
                <a:gd name="T11" fmla="*/ 0 h 2536"/>
              </a:gdLst>
              <a:ahLst/>
              <a:cxnLst>
                <a:cxn ang="0">
                  <a:pos x="T0" y="T1"/>
                </a:cxn>
                <a:cxn ang="0">
                  <a:pos x="T2" y="T3"/>
                </a:cxn>
                <a:cxn ang="0">
                  <a:pos x="T4" y="T5"/>
                </a:cxn>
                <a:cxn ang="0">
                  <a:pos x="T6" y="T7"/>
                </a:cxn>
                <a:cxn ang="0">
                  <a:pos x="T8" y="T9"/>
                </a:cxn>
                <a:cxn ang="0">
                  <a:pos x="T10" y="T11"/>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latin typeface="Arial" panose="020B0604020202020204" pitchFamily="34" charset="0"/>
              </a:endParaRPr>
            </a:p>
          </p:txBody>
        </p:sp>
        <p:sp>
          <p:nvSpPr>
            <p:cNvPr id="4119" name="Freeform 23"/>
            <p:cNvSpPr>
              <a:spLocks/>
            </p:cNvSpPr>
            <p:nvPr/>
          </p:nvSpPr>
          <p:spPr bwMode="hidden">
            <a:xfrm>
              <a:off x="3488" y="0"/>
              <a:ext cx="2198" cy="2480"/>
            </a:xfrm>
            <a:custGeom>
              <a:avLst/>
              <a:gdLst>
                <a:gd name="T0" fmla="*/ 0 w 2200"/>
                <a:gd name="T1" fmla="*/ 0 h 2482"/>
                <a:gd name="T2" fmla="*/ 2188 w 2200"/>
                <a:gd name="T3" fmla="*/ 2482 h 2482"/>
                <a:gd name="T4" fmla="*/ 2200 w 2200"/>
                <a:gd name="T5" fmla="*/ 2476 h 2482"/>
                <a:gd name="T6" fmla="*/ 317 w 2200"/>
                <a:gd name="T7" fmla="*/ 0 h 2482"/>
                <a:gd name="T8" fmla="*/ 0 w 2200"/>
                <a:gd name="T9" fmla="*/ 0 h 2482"/>
                <a:gd name="T10" fmla="*/ 0 w 2200"/>
                <a:gd name="T11" fmla="*/ 0 h 2482"/>
              </a:gdLst>
              <a:ahLst/>
              <a:cxnLst>
                <a:cxn ang="0">
                  <a:pos x="T0" y="T1"/>
                </a:cxn>
                <a:cxn ang="0">
                  <a:pos x="T2" y="T3"/>
                </a:cxn>
                <a:cxn ang="0">
                  <a:pos x="T4" y="T5"/>
                </a:cxn>
                <a:cxn ang="0">
                  <a:pos x="T6" y="T7"/>
                </a:cxn>
                <a:cxn ang="0">
                  <a:pos x="T8" y="T9"/>
                </a:cxn>
                <a:cxn ang="0">
                  <a:pos x="T10" y="T11"/>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defRPr/>
              </a:pPr>
              <a:endParaRPr lang="it-IT">
                <a:latin typeface="Arial" panose="020B0604020202020204" pitchFamily="34" charset="0"/>
              </a:endParaRPr>
            </a:p>
          </p:txBody>
        </p:sp>
        <p:sp>
          <p:nvSpPr>
            <p:cNvPr id="4120" name="Freeform 24"/>
            <p:cNvSpPr>
              <a:spLocks/>
            </p:cNvSpPr>
            <p:nvPr/>
          </p:nvSpPr>
          <p:spPr bwMode="hidden">
            <a:xfrm>
              <a:off x="5674" y="2474"/>
              <a:ext cx="84" cy="96"/>
            </a:xfrm>
            <a:custGeom>
              <a:avLst/>
              <a:gdLst>
                <a:gd name="T0" fmla="*/ 84 w 84"/>
                <a:gd name="T1" fmla="*/ 96 h 96"/>
                <a:gd name="T2" fmla="*/ 84 w 84"/>
                <a:gd name="T3" fmla="*/ 90 h 96"/>
                <a:gd name="T4" fmla="*/ 12 w 84"/>
                <a:gd name="T5" fmla="*/ 0 h 96"/>
                <a:gd name="T6" fmla="*/ 0 w 84"/>
                <a:gd name="T7" fmla="*/ 6 h 96"/>
                <a:gd name="T8" fmla="*/ 84 w 84"/>
                <a:gd name="T9" fmla="*/ 96 h 96"/>
                <a:gd name="T10" fmla="*/ 84 w 84"/>
                <a:gd name="T11" fmla="*/ 96 h 96"/>
              </a:gdLst>
              <a:ahLst/>
              <a:cxnLst>
                <a:cxn ang="0">
                  <a:pos x="T0" y="T1"/>
                </a:cxn>
                <a:cxn ang="0">
                  <a:pos x="T2" y="T3"/>
                </a:cxn>
                <a:cxn ang="0">
                  <a:pos x="T4" y="T5"/>
                </a:cxn>
                <a:cxn ang="0">
                  <a:pos x="T6" y="T7"/>
                </a:cxn>
                <a:cxn ang="0">
                  <a:pos x="T8" y="T9"/>
                </a:cxn>
                <a:cxn ang="0">
                  <a:pos x="T10" y="T11"/>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latin typeface="Arial" panose="020B0604020202020204" pitchFamily="34" charset="0"/>
              </a:endParaRPr>
            </a:p>
          </p:txBody>
        </p:sp>
        <p:sp>
          <p:nvSpPr>
            <p:cNvPr id="1054" name="Freeform 25"/>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4122" name="Freeform 26"/>
            <p:cNvSpPr>
              <a:spLocks/>
            </p:cNvSpPr>
            <p:nvPr/>
          </p:nvSpPr>
          <p:spPr bwMode="hidden">
            <a:xfrm>
              <a:off x="5107" y="0"/>
              <a:ext cx="573" cy="1042"/>
            </a:xfrm>
            <a:custGeom>
              <a:avLst/>
              <a:gdLst>
                <a:gd name="T0" fmla="*/ 0 w 574"/>
                <a:gd name="T1" fmla="*/ 0 h 1043"/>
                <a:gd name="T2" fmla="*/ 497 w 574"/>
                <a:gd name="T3" fmla="*/ 1043 h 1043"/>
                <a:gd name="T4" fmla="*/ 574 w 574"/>
                <a:gd name="T5" fmla="*/ 851 h 1043"/>
                <a:gd name="T6" fmla="*/ 251 w 574"/>
                <a:gd name="T7" fmla="*/ 0 h 1043"/>
                <a:gd name="T8" fmla="*/ 0 w 574"/>
                <a:gd name="T9" fmla="*/ 0 h 1043"/>
                <a:gd name="T10" fmla="*/ 0 w 574"/>
                <a:gd name="T11" fmla="*/ 0 h 1043"/>
              </a:gdLst>
              <a:ahLst/>
              <a:cxnLst>
                <a:cxn ang="0">
                  <a:pos x="T0" y="T1"/>
                </a:cxn>
                <a:cxn ang="0">
                  <a:pos x="T2" y="T3"/>
                </a:cxn>
                <a:cxn ang="0">
                  <a:pos x="T4" y="T5"/>
                </a:cxn>
                <a:cxn ang="0">
                  <a:pos x="T6" y="T7"/>
                </a:cxn>
                <a:cxn ang="0">
                  <a:pos x="T8" y="T9"/>
                </a:cxn>
                <a:cxn ang="0">
                  <a:pos x="T10" y="T11"/>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latin typeface="Arial" panose="020B0604020202020204" pitchFamily="34" charset="0"/>
              </a:endParaRPr>
            </a:p>
          </p:txBody>
        </p:sp>
        <p:sp>
          <p:nvSpPr>
            <p:cNvPr id="4123" name="Freeform 27"/>
            <p:cNvSpPr>
              <a:spLocks/>
            </p:cNvSpPr>
            <p:nvPr/>
          </p:nvSpPr>
          <p:spPr bwMode="hidden">
            <a:xfrm>
              <a:off x="5411" y="0"/>
              <a:ext cx="341" cy="796"/>
            </a:xfrm>
            <a:custGeom>
              <a:avLst/>
              <a:gdLst>
                <a:gd name="T0" fmla="*/ 144 w 341"/>
                <a:gd name="T1" fmla="*/ 0 h 797"/>
                <a:gd name="T2" fmla="*/ 0 w 341"/>
                <a:gd name="T3" fmla="*/ 0 h 797"/>
                <a:gd name="T4" fmla="*/ 287 w 341"/>
                <a:gd name="T5" fmla="*/ 797 h 797"/>
                <a:gd name="T6" fmla="*/ 341 w 341"/>
                <a:gd name="T7" fmla="*/ 653 h 797"/>
                <a:gd name="T8" fmla="*/ 144 w 341"/>
                <a:gd name="T9" fmla="*/ 0 h 797"/>
                <a:gd name="T10" fmla="*/ 144 w 341"/>
                <a:gd name="T11" fmla="*/ 0 h 797"/>
              </a:gdLst>
              <a:ahLst/>
              <a:cxnLst>
                <a:cxn ang="0">
                  <a:pos x="T0" y="T1"/>
                </a:cxn>
                <a:cxn ang="0">
                  <a:pos x="T2" y="T3"/>
                </a:cxn>
                <a:cxn ang="0">
                  <a:pos x="T4" y="T5"/>
                </a:cxn>
                <a:cxn ang="0">
                  <a:pos x="T6" y="T7"/>
                </a:cxn>
                <a:cxn ang="0">
                  <a:pos x="T8" y="T9"/>
                </a:cxn>
                <a:cxn ang="0">
                  <a:pos x="T10" y="T11"/>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latin typeface="Arial" panose="020B0604020202020204" pitchFamily="34" charset="0"/>
              </a:endParaRPr>
            </a:p>
          </p:txBody>
        </p:sp>
        <p:sp>
          <p:nvSpPr>
            <p:cNvPr id="1057" name="Freeform 28"/>
            <p:cNvSpPr>
              <a:spLocks/>
            </p:cNvSpPr>
            <p:nvPr/>
          </p:nvSpPr>
          <p:spPr bwMode="hidden">
            <a:xfrm>
              <a:off x="5698" y="653"/>
              <a:ext cx="60" cy="311"/>
            </a:xfrm>
            <a:custGeom>
              <a:avLst/>
              <a:gdLst>
                <a:gd name="T0" fmla="*/ 0 w 60"/>
                <a:gd name="T1" fmla="*/ 144 h 312"/>
                <a:gd name="T2" fmla="*/ 60 w 60"/>
                <a:gd name="T3" fmla="*/ 310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4125" name="Freeform 29"/>
            <p:cNvSpPr>
              <a:spLocks/>
            </p:cNvSpPr>
            <p:nvPr/>
          </p:nvSpPr>
          <p:spPr bwMode="hidden">
            <a:xfrm>
              <a:off x="2" y="1601"/>
              <a:ext cx="5752" cy="1864"/>
            </a:xfrm>
            <a:custGeom>
              <a:avLst/>
              <a:gdLst>
                <a:gd name="T0" fmla="*/ 0 w 5740"/>
                <a:gd name="T1" fmla="*/ 371 h 1864"/>
                <a:gd name="T2" fmla="*/ 5740 w 5740"/>
                <a:gd name="T3" fmla="*/ 1864 h 1864"/>
                <a:gd name="T4" fmla="*/ 5740 w 5740"/>
                <a:gd name="T5" fmla="*/ 1834 h 1864"/>
                <a:gd name="T6" fmla="*/ 0 w 5740"/>
                <a:gd name="T7" fmla="*/ 0 h 1864"/>
                <a:gd name="T8" fmla="*/ 0 w 5740"/>
                <a:gd name="T9" fmla="*/ 371 h 1864"/>
                <a:gd name="T10" fmla="*/ 0 w 5740"/>
                <a:gd name="T11" fmla="*/ 371 h 1864"/>
              </a:gdLst>
              <a:ahLst/>
              <a:cxnLst>
                <a:cxn ang="0">
                  <a:pos x="T0" y="T1"/>
                </a:cxn>
                <a:cxn ang="0">
                  <a:pos x="T2" y="T3"/>
                </a:cxn>
                <a:cxn ang="0">
                  <a:pos x="T4" y="T5"/>
                </a:cxn>
                <a:cxn ang="0">
                  <a:pos x="T6" y="T7"/>
                </a:cxn>
                <a:cxn ang="0">
                  <a:pos x="T8" y="T9"/>
                </a:cxn>
                <a:cxn ang="0">
                  <a:pos x="T10" y="T1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latin typeface="Arial" panose="020B0604020202020204" pitchFamily="34" charset="0"/>
              </a:endParaRPr>
            </a:p>
          </p:txBody>
        </p:sp>
        <p:sp>
          <p:nvSpPr>
            <p:cNvPr id="1059" name="Freeform 30"/>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4127" name="Freeform 31"/>
            <p:cNvSpPr>
              <a:spLocks/>
            </p:cNvSpPr>
            <p:nvPr/>
          </p:nvSpPr>
          <p:spPr bwMode="hidden">
            <a:xfrm>
              <a:off x="2" y="2152"/>
              <a:ext cx="5752" cy="1337"/>
            </a:xfrm>
            <a:custGeom>
              <a:avLst/>
              <a:gdLst>
                <a:gd name="T0" fmla="*/ 0 w 5740"/>
                <a:gd name="T1" fmla="*/ 366 h 1337"/>
                <a:gd name="T2" fmla="*/ 5740 w 5740"/>
                <a:gd name="T3" fmla="*/ 1337 h 1337"/>
                <a:gd name="T4" fmla="*/ 5740 w 5740"/>
                <a:gd name="T5" fmla="*/ 1331 h 1337"/>
                <a:gd name="T6" fmla="*/ 0 w 5740"/>
                <a:gd name="T7" fmla="*/ 0 h 1337"/>
                <a:gd name="T8" fmla="*/ 0 w 5740"/>
                <a:gd name="T9" fmla="*/ 366 h 1337"/>
                <a:gd name="T10" fmla="*/ 0 w 5740"/>
                <a:gd name="T11" fmla="*/ 366 h 1337"/>
              </a:gdLst>
              <a:ahLst/>
              <a:cxnLst>
                <a:cxn ang="0">
                  <a:pos x="T0" y="T1"/>
                </a:cxn>
                <a:cxn ang="0">
                  <a:pos x="T2" y="T3"/>
                </a:cxn>
                <a:cxn ang="0">
                  <a:pos x="T4" y="T5"/>
                </a:cxn>
                <a:cxn ang="0">
                  <a:pos x="T6" y="T7"/>
                </a:cxn>
                <a:cxn ang="0">
                  <a:pos x="T8" y="T9"/>
                </a:cxn>
                <a:cxn ang="0">
                  <a:pos x="T10" y="T11"/>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latin typeface="Arial" panose="020B0604020202020204" pitchFamily="34" charset="0"/>
              </a:endParaRPr>
            </a:p>
          </p:txBody>
        </p:sp>
        <p:sp>
          <p:nvSpPr>
            <p:cNvPr id="4128" name="Freeform 32"/>
            <p:cNvSpPr>
              <a:spLocks/>
            </p:cNvSpPr>
            <p:nvPr/>
          </p:nvSpPr>
          <p:spPr bwMode="hidden">
            <a:xfrm>
              <a:off x="2" y="3177"/>
              <a:ext cx="5752" cy="414"/>
            </a:xfrm>
            <a:custGeom>
              <a:avLst/>
              <a:gdLst>
                <a:gd name="T0" fmla="*/ 0 w 5740"/>
                <a:gd name="T1" fmla="*/ 48 h 414"/>
                <a:gd name="T2" fmla="*/ 5740 w 5740"/>
                <a:gd name="T3" fmla="*/ 414 h 414"/>
                <a:gd name="T4" fmla="*/ 5740 w 5740"/>
                <a:gd name="T5" fmla="*/ 402 h 414"/>
                <a:gd name="T6" fmla="*/ 0 w 5740"/>
                <a:gd name="T7" fmla="*/ 0 h 414"/>
                <a:gd name="T8" fmla="*/ 0 w 5740"/>
                <a:gd name="T9" fmla="*/ 48 h 414"/>
                <a:gd name="T10" fmla="*/ 0 w 5740"/>
                <a:gd name="T11" fmla="*/ 48 h 414"/>
              </a:gdLst>
              <a:ahLst/>
              <a:cxnLst>
                <a:cxn ang="0">
                  <a:pos x="T0" y="T1"/>
                </a:cxn>
                <a:cxn ang="0">
                  <a:pos x="T2" y="T3"/>
                </a:cxn>
                <a:cxn ang="0">
                  <a:pos x="T4" y="T5"/>
                </a:cxn>
                <a:cxn ang="0">
                  <a:pos x="T6" y="T7"/>
                </a:cxn>
                <a:cxn ang="0">
                  <a:pos x="T8" y="T9"/>
                </a:cxn>
                <a:cxn ang="0">
                  <a:pos x="T10" y="T11"/>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latin typeface="Arial" panose="020B0604020202020204" pitchFamily="34" charset="0"/>
              </a:endParaRPr>
            </a:p>
          </p:txBody>
        </p:sp>
        <p:sp>
          <p:nvSpPr>
            <p:cNvPr id="4129" name="Freeform 33"/>
            <p:cNvSpPr>
              <a:spLocks/>
            </p:cNvSpPr>
            <p:nvPr/>
          </p:nvSpPr>
          <p:spPr bwMode="hidden">
            <a:xfrm>
              <a:off x="1297" y="0"/>
              <a:ext cx="4457" cy="3177"/>
            </a:xfrm>
            <a:custGeom>
              <a:avLst/>
              <a:gdLst>
                <a:gd name="T0" fmla="*/ 0 w 4448"/>
                <a:gd name="T1" fmla="*/ 0 h 3177"/>
                <a:gd name="T2" fmla="*/ 4448 w 4448"/>
                <a:gd name="T3" fmla="*/ 3177 h 3177"/>
                <a:gd name="T4" fmla="*/ 4448 w 4448"/>
                <a:gd name="T5" fmla="*/ 3153 h 3177"/>
                <a:gd name="T6" fmla="*/ 125 w 4448"/>
                <a:gd name="T7" fmla="*/ 0 h 3177"/>
                <a:gd name="T8" fmla="*/ 0 w 4448"/>
                <a:gd name="T9" fmla="*/ 0 h 3177"/>
                <a:gd name="T10" fmla="*/ 0 w 4448"/>
                <a:gd name="T11" fmla="*/ 0 h 3177"/>
              </a:gdLst>
              <a:ahLst/>
              <a:cxnLst>
                <a:cxn ang="0">
                  <a:pos x="T0" y="T1"/>
                </a:cxn>
                <a:cxn ang="0">
                  <a:pos x="T2" y="T3"/>
                </a:cxn>
                <a:cxn ang="0">
                  <a:pos x="T4" y="T5"/>
                </a:cxn>
                <a:cxn ang="0">
                  <a:pos x="T6" y="T7"/>
                </a:cxn>
                <a:cxn ang="0">
                  <a:pos x="T8" y="T9"/>
                </a:cxn>
                <a:cxn ang="0">
                  <a:pos x="T10" y="T11"/>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latin typeface="Arial" panose="020B0604020202020204" pitchFamily="34" charset="0"/>
              </a:endParaRPr>
            </a:p>
          </p:txBody>
        </p:sp>
        <p:sp>
          <p:nvSpPr>
            <p:cNvPr id="4130" name="Freeform 34"/>
            <p:cNvSpPr>
              <a:spLocks/>
            </p:cNvSpPr>
            <p:nvPr/>
          </p:nvSpPr>
          <p:spPr bwMode="hidden">
            <a:xfrm>
              <a:off x="3321" y="0"/>
              <a:ext cx="2433" cy="2614"/>
            </a:xfrm>
            <a:custGeom>
              <a:avLst/>
              <a:gdLst>
                <a:gd name="T0" fmla="*/ 0 w 2428"/>
                <a:gd name="T1" fmla="*/ 0 h 2614"/>
                <a:gd name="T2" fmla="*/ 2428 w 2428"/>
                <a:gd name="T3" fmla="*/ 2614 h 2614"/>
                <a:gd name="T4" fmla="*/ 2428 w 2428"/>
                <a:gd name="T5" fmla="*/ 2608 h 2614"/>
                <a:gd name="T6" fmla="*/ 66 w 2428"/>
                <a:gd name="T7" fmla="*/ 0 h 2614"/>
                <a:gd name="T8" fmla="*/ 0 w 2428"/>
                <a:gd name="T9" fmla="*/ 0 h 2614"/>
                <a:gd name="T10" fmla="*/ 0 w 2428"/>
                <a:gd name="T11" fmla="*/ 0 h 2614"/>
              </a:gdLst>
              <a:ahLst/>
              <a:cxnLst>
                <a:cxn ang="0">
                  <a:pos x="T0" y="T1"/>
                </a:cxn>
                <a:cxn ang="0">
                  <a:pos x="T2" y="T3"/>
                </a:cxn>
                <a:cxn ang="0">
                  <a:pos x="T4" y="T5"/>
                </a:cxn>
                <a:cxn ang="0">
                  <a:pos x="T6" y="T7"/>
                </a:cxn>
                <a:cxn ang="0">
                  <a:pos x="T8" y="T9"/>
                </a:cxn>
                <a:cxn ang="0">
                  <a:pos x="T10" y="T11"/>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latin typeface="Arial" panose="020B0604020202020204" pitchFamily="34" charset="0"/>
              </a:endParaRPr>
            </a:p>
          </p:txBody>
        </p:sp>
        <p:sp>
          <p:nvSpPr>
            <p:cNvPr id="4131" name="Freeform 35"/>
            <p:cNvSpPr>
              <a:spLocks/>
            </p:cNvSpPr>
            <p:nvPr/>
          </p:nvSpPr>
          <p:spPr bwMode="hidden">
            <a:xfrm>
              <a:off x="3950" y="0"/>
              <a:ext cx="1804" cy="2464"/>
            </a:xfrm>
            <a:custGeom>
              <a:avLst/>
              <a:gdLst>
                <a:gd name="T0" fmla="*/ 485 w 1800"/>
                <a:gd name="T1" fmla="*/ 0 h 2464"/>
                <a:gd name="T2" fmla="*/ 0 w 1800"/>
                <a:gd name="T3" fmla="*/ 0 h 2464"/>
                <a:gd name="T4" fmla="*/ 1800 w 1800"/>
                <a:gd name="T5" fmla="*/ 2464 h 2464"/>
                <a:gd name="T6" fmla="*/ 1800 w 1800"/>
                <a:gd name="T7" fmla="*/ 2248 h 2464"/>
                <a:gd name="T8" fmla="*/ 1794 w 1800"/>
                <a:gd name="T9" fmla="*/ 2248 h 2464"/>
                <a:gd name="T10" fmla="*/ 485 w 1800"/>
                <a:gd name="T11" fmla="*/ 0 h 2464"/>
                <a:gd name="T12" fmla="*/ 485 w 1800"/>
                <a:gd name="T13" fmla="*/ 0 h 2464"/>
              </a:gdLst>
              <a:ahLst/>
              <a:cxnLst>
                <a:cxn ang="0">
                  <a:pos x="T0" y="T1"/>
                </a:cxn>
                <a:cxn ang="0">
                  <a:pos x="T2" y="T3"/>
                </a:cxn>
                <a:cxn ang="0">
                  <a:pos x="T4" y="T5"/>
                </a:cxn>
                <a:cxn ang="0">
                  <a:pos x="T6" y="T7"/>
                </a:cxn>
                <a:cxn ang="0">
                  <a:pos x="T8" y="T9"/>
                </a:cxn>
                <a:cxn ang="0">
                  <a:pos x="T10" y="T11"/>
                </a:cxn>
                <a:cxn ang="0">
                  <a:pos x="T12" y="T13"/>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latin typeface="Arial" panose="020B0604020202020204" pitchFamily="34" charset="0"/>
              </a:endParaRPr>
            </a:p>
          </p:txBody>
        </p:sp>
        <p:sp>
          <p:nvSpPr>
            <p:cNvPr id="4132" name="Freeform 36"/>
            <p:cNvSpPr>
              <a:spLocks/>
            </p:cNvSpPr>
            <p:nvPr/>
          </p:nvSpPr>
          <p:spPr bwMode="hidden">
            <a:xfrm>
              <a:off x="4519" y="0"/>
              <a:ext cx="1235" cy="2074"/>
            </a:xfrm>
            <a:custGeom>
              <a:avLst/>
              <a:gdLst>
                <a:gd name="T0" fmla="*/ 0 w 1232"/>
                <a:gd name="T1" fmla="*/ 0 h 2074"/>
                <a:gd name="T2" fmla="*/ 1232 w 1232"/>
                <a:gd name="T3" fmla="*/ 2074 h 2074"/>
                <a:gd name="T4" fmla="*/ 1232 w 1232"/>
                <a:gd name="T5" fmla="*/ 2038 h 2074"/>
                <a:gd name="T6" fmla="*/ 42 w 1232"/>
                <a:gd name="T7" fmla="*/ 0 h 2074"/>
                <a:gd name="T8" fmla="*/ 0 w 1232"/>
                <a:gd name="T9" fmla="*/ 0 h 2074"/>
                <a:gd name="T10" fmla="*/ 0 w 1232"/>
                <a:gd name="T11" fmla="*/ 0 h 2074"/>
              </a:gdLst>
              <a:ahLst/>
              <a:cxnLst>
                <a:cxn ang="0">
                  <a:pos x="T0" y="T1"/>
                </a:cxn>
                <a:cxn ang="0">
                  <a:pos x="T2" y="T3"/>
                </a:cxn>
                <a:cxn ang="0">
                  <a:pos x="T4" y="T5"/>
                </a:cxn>
                <a:cxn ang="0">
                  <a:pos x="T6" y="T7"/>
                </a:cxn>
                <a:cxn ang="0">
                  <a:pos x="T8" y="T9"/>
                </a:cxn>
                <a:cxn ang="0">
                  <a:pos x="T10" y="T11"/>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latin typeface="Arial" panose="020B0604020202020204" pitchFamily="34" charset="0"/>
              </a:endParaRPr>
            </a:p>
          </p:txBody>
        </p:sp>
        <p:sp>
          <p:nvSpPr>
            <p:cNvPr id="4133" name="Freeform 37"/>
            <p:cNvSpPr>
              <a:spLocks/>
            </p:cNvSpPr>
            <p:nvPr/>
          </p:nvSpPr>
          <p:spPr bwMode="hidden">
            <a:xfrm>
              <a:off x="4694" y="0"/>
              <a:ext cx="1060" cy="1936"/>
            </a:xfrm>
            <a:custGeom>
              <a:avLst/>
              <a:gdLst>
                <a:gd name="T0" fmla="*/ 0 w 1058"/>
                <a:gd name="T1" fmla="*/ 0 h 1936"/>
                <a:gd name="T2" fmla="*/ 1058 w 1058"/>
                <a:gd name="T3" fmla="*/ 1936 h 1936"/>
                <a:gd name="T4" fmla="*/ 1058 w 1058"/>
                <a:gd name="T5" fmla="*/ 1930 h 1936"/>
                <a:gd name="T6" fmla="*/ 54 w 1058"/>
                <a:gd name="T7" fmla="*/ 0 h 1936"/>
                <a:gd name="T8" fmla="*/ 0 w 1058"/>
                <a:gd name="T9" fmla="*/ 0 h 1936"/>
                <a:gd name="T10" fmla="*/ 0 w 1058"/>
                <a:gd name="T11" fmla="*/ 0 h 1936"/>
              </a:gdLst>
              <a:ahLst/>
              <a:cxnLst>
                <a:cxn ang="0">
                  <a:pos x="T0" y="T1"/>
                </a:cxn>
                <a:cxn ang="0">
                  <a:pos x="T2" y="T3"/>
                </a:cxn>
                <a:cxn ang="0">
                  <a:pos x="T4" y="T5"/>
                </a:cxn>
                <a:cxn ang="0">
                  <a:pos x="T6" y="T7"/>
                </a:cxn>
                <a:cxn ang="0">
                  <a:pos x="T8" y="T9"/>
                </a:cxn>
                <a:cxn ang="0">
                  <a:pos x="T10" y="T11"/>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latin typeface="Arial" panose="020B0604020202020204" pitchFamily="34" charset="0"/>
              </a:endParaRPr>
            </a:p>
          </p:txBody>
        </p:sp>
        <p:sp>
          <p:nvSpPr>
            <p:cNvPr id="4134" name="Freeform 38"/>
            <p:cNvSpPr>
              <a:spLocks/>
            </p:cNvSpPr>
            <p:nvPr/>
          </p:nvSpPr>
          <p:spPr bwMode="hidden">
            <a:xfrm>
              <a:off x="4981" y="0"/>
              <a:ext cx="773" cy="1487"/>
            </a:xfrm>
            <a:custGeom>
              <a:avLst/>
              <a:gdLst>
                <a:gd name="T0" fmla="*/ 771 w 771"/>
                <a:gd name="T1" fmla="*/ 1433 h 1487"/>
                <a:gd name="T2" fmla="*/ 42 w 771"/>
                <a:gd name="T3" fmla="*/ 0 h 1487"/>
                <a:gd name="T4" fmla="*/ 0 w 771"/>
                <a:gd name="T5" fmla="*/ 0 h 1487"/>
                <a:gd name="T6" fmla="*/ 771 w 771"/>
                <a:gd name="T7" fmla="*/ 1487 h 1487"/>
                <a:gd name="T8" fmla="*/ 771 w 771"/>
                <a:gd name="T9" fmla="*/ 1433 h 1487"/>
                <a:gd name="T10" fmla="*/ 771 w 771"/>
                <a:gd name="T11" fmla="*/ 1433 h 1487"/>
              </a:gdLst>
              <a:ahLst/>
              <a:cxnLst>
                <a:cxn ang="0">
                  <a:pos x="T0" y="T1"/>
                </a:cxn>
                <a:cxn ang="0">
                  <a:pos x="T2" y="T3"/>
                </a:cxn>
                <a:cxn ang="0">
                  <a:pos x="T4" y="T5"/>
                </a:cxn>
                <a:cxn ang="0">
                  <a:pos x="T6" y="T7"/>
                </a:cxn>
                <a:cxn ang="0">
                  <a:pos x="T8" y="T9"/>
                </a:cxn>
                <a:cxn ang="0">
                  <a:pos x="T10" y="T11"/>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latin typeface="Arial" panose="020B0604020202020204" pitchFamily="34" charset="0"/>
              </a:endParaRPr>
            </a:p>
          </p:txBody>
        </p:sp>
        <p:grpSp>
          <p:nvGrpSpPr>
            <p:cNvPr id="1068" name="Group 39"/>
            <p:cNvGrpSpPr>
              <a:grpSpLocks/>
            </p:cNvGrpSpPr>
            <p:nvPr userDrawn="1"/>
          </p:nvGrpSpPr>
          <p:grpSpPr bwMode="auto">
            <a:xfrm>
              <a:off x="0" y="1632"/>
              <a:ext cx="5758" cy="1858"/>
              <a:chOff x="0" y="1632"/>
              <a:chExt cx="5758" cy="1858"/>
            </a:xfrm>
          </p:grpSpPr>
          <p:sp>
            <p:nvSpPr>
              <p:cNvPr id="4136" name="Freeform 40"/>
              <p:cNvSpPr>
                <a:spLocks/>
              </p:cNvSpPr>
              <p:nvPr/>
            </p:nvSpPr>
            <p:spPr bwMode="hidden">
              <a:xfrm>
                <a:off x="0" y="1632"/>
                <a:ext cx="3670" cy="1313"/>
              </a:xfrm>
              <a:custGeom>
                <a:avLst/>
                <a:gdLst>
                  <a:gd name="T0" fmla="*/ 0 w 3659"/>
                  <a:gd name="T1" fmla="*/ 0 h 1313"/>
                  <a:gd name="T2" fmla="*/ 0 w 3659"/>
                  <a:gd name="T3" fmla="*/ 366 h 1313"/>
                  <a:gd name="T4" fmla="*/ 3635 w 3659"/>
                  <a:gd name="T5" fmla="*/ 1313 h 1313"/>
                  <a:gd name="T6" fmla="*/ 3647 w 3659"/>
                  <a:gd name="T7" fmla="*/ 1235 h 1313"/>
                  <a:gd name="T8" fmla="*/ 3659 w 3659"/>
                  <a:gd name="T9" fmla="*/ 1163 h 1313"/>
                  <a:gd name="T10" fmla="*/ 0 w 3659"/>
                  <a:gd name="T11" fmla="*/ 0 h 1313"/>
                  <a:gd name="T12" fmla="*/ 0 w 3659"/>
                  <a:gd name="T13" fmla="*/ 0 h 1313"/>
                </a:gdLst>
                <a:ahLst/>
                <a:cxnLst>
                  <a:cxn ang="0">
                    <a:pos x="T0" y="T1"/>
                  </a:cxn>
                  <a:cxn ang="0">
                    <a:pos x="T2" y="T3"/>
                  </a:cxn>
                  <a:cxn ang="0">
                    <a:pos x="T4" y="T5"/>
                  </a:cxn>
                  <a:cxn ang="0">
                    <a:pos x="T6" y="T7"/>
                  </a:cxn>
                  <a:cxn ang="0">
                    <a:pos x="T8" y="T9"/>
                  </a:cxn>
                  <a:cxn ang="0">
                    <a:pos x="T10" y="T11"/>
                  </a:cxn>
                  <a:cxn ang="0">
                    <a:pos x="T12" y="T13"/>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latin typeface="Arial" panose="020B0604020202020204" pitchFamily="34" charset="0"/>
                </a:endParaRPr>
              </a:p>
            </p:txBody>
          </p:sp>
          <p:sp>
            <p:nvSpPr>
              <p:cNvPr id="4137" name="Freeform 41"/>
              <p:cNvSpPr>
                <a:spLocks/>
              </p:cNvSpPr>
              <p:nvPr/>
            </p:nvSpPr>
            <p:spPr bwMode="hidden">
              <a:xfrm>
                <a:off x="3646" y="2795"/>
                <a:ext cx="2112" cy="695"/>
              </a:xfrm>
              <a:custGeom>
                <a:avLst/>
                <a:gdLst>
                  <a:gd name="T0" fmla="*/ 2105 w 2105"/>
                  <a:gd name="T1" fmla="*/ 665 h 695"/>
                  <a:gd name="T2" fmla="*/ 24 w 2105"/>
                  <a:gd name="T3" fmla="*/ 0 h 695"/>
                  <a:gd name="T4" fmla="*/ 12 w 2105"/>
                  <a:gd name="T5" fmla="*/ 72 h 695"/>
                  <a:gd name="T6" fmla="*/ 0 w 2105"/>
                  <a:gd name="T7" fmla="*/ 150 h 695"/>
                  <a:gd name="T8" fmla="*/ 2105 w 2105"/>
                  <a:gd name="T9" fmla="*/ 695 h 695"/>
                  <a:gd name="T10" fmla="*/ 2105 w 2105"/>
                  <a:gd name="T11" fmla="*/ 665 h 695"/>
                  <a:gd name="T12" fmla="*/ 2105 w 2105"/>
                  <a:gd name="T13" fmla="*/ 665 h 695"/>
                </a:gdLst>
                <a:ahLst/>
                <a:cxnLst>
                  <a:cxn ang="0">
                    <a:pos x="T0" y="T1"/>
                  </a:cxn>
                  <a:cxn ang="0">
                    <a:pos x="T2" y="T3"/>
                  </a:cxn>
                  <a:cxn ang="0">
                    <a:pos x="T4" y="T5"/>
                  </a:cxn>
                  <a:cxn ang="0">
                    <a:pos x="T6" y="T7"/>
                  </a:cxn>
                  <a:cxn ang="0">
                    <a:pos x="T8" y="T9"/>
                  </a:cxn>
                  <a:cxn ang="0">
                    <a:pos x="T10" y="T11"/>
                  </a:cxn>
                  <a:cxn ang="0">
                    <a:pos x="T12" y="T13"/>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latin typeface="Arial" panose="020B0604020202020204" pitchFamily="34" charset="0"/>
                </a:endParaRPr>
              </a:p>
            </p:txBody>
          </p:sp>
        </p:grpSp>
      </p:grpSp>
      <p:sp>
        <p:nvSpPr>
          <p:cNvPr id="4138" name="Rectangle 42"/>
          <p:cNvSpPr>
            <a:spLocks noGrp="1" noChangeArrowheads="1"/>
          </p:cNvSpPr>
          <p:nvPr>
            <p:ph type="title"/>
          </p:nvPr>
        </p:nvSpPr>
        <p:spPr bwMode="auto">
          <a:xfrm>
            <a:off x="457200" y="277813"/>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it-IT" altLang="it-IT" smtClean="0"/>
              <a:t>Fare clic per modificare lo stile del titolo</a:t>
            </a:r>
          </a:p>
        </p:txBody>
      </p:sp>
      <p:sp>
        <p:nvSpPr>
          <p:cNvPr id="4139" name="Rectangle 43"/>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it-IT" altLang="it-IT" smtClean="0"/>
              <a:t>Fare clic per modificare gli stili del testo dello schema</a:t>
            </a:r>
          </a:p>
          <a:p>
            <a:pPr lvl="1"/>
            <a:r>
              <a:rPr lang="it-IT" altLang="it-IT" smtClean="0"/>
              <a:t>Secondo livello</a:t>
            </a:r>
          </a:p>
          <a:p>
            <a:pPr lvl="2"/>
            <a:r>
              <a:rPr lang="it-IT" altLang="it-IT" smtClean="0"/>
              <a:t>Terzo livello</a:t>
            </a:r>
          </a:p>
          <a:p>
            <a:pPr lvl="3"/>
            <a:r>
              <a:rPr lang="it-IT" altLang="it-IT" smtClean="0"/>
              <a:t>Quarto livello</a:t>
            </a:r>
          </a:p>
          <a:p>
            <a:pPr lvl="4"/>
            <a:r>
              <a:rPr lang="it-IT" altLang="it-IT" smtClean="0"/>
              <a:t>Quinto livello</a:t>
            </a:r>
          </a:p>
        </p:txBody>
      </p:sp>
      <p:sp>
        <p:nvSpPr>
          <p:cNvPr id="4140" name="Rectangle 44"/>
          <p:cNvSpPr>
            <a:spLocks noGrp="1" noChangeArrowheads="1"/>
          </p:cNvSpPr>
          <p:nvPr>
            <p:ph type="dt" sz="half" idx="2"/>
          </p:nvPr>
        </p:nvSpPr>
        <p:spPr bwMode="auto">
          <a:xfrm>
            <a:off x="457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effectLst>
                  <a:outerShdw blurRad="38100" dist="38100" dir="2700000" algn="tl">
                    <a:srgbClr val="000000"/>
                  </a:outerShdw>
                </a:effectLst>
                <a:latin typeface="Arial" panose="020B0604020202020204" pitchFamily="34" charset="0"/>
              </a:defRPr>
            </a:lvl1pPr>
          </a:lstStyle>
          <a:p>
            <a:pPr>
              <a:defRPr/>
            </a:pPr>
            <a:endParaRPr lang="it-IT" altLang="it-IT"/>
          </a:p>
        </p:txBody>
      </p:sp>
      <p:sp>
        <p:nvSpPr>
          <p:cNvPr id="4141" name="Rectangle 4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latin typeface="Arial" panose="020B0604020202020204" pitchFamily="34" charset="0"/>
              </a:defRPr>
            </a:lvl1pPr>
          </a:lstStyle>
          <a:p>
            <a:pPr>
              <a:defRPr/>
            </a:pPr>
            <a:endParaRPr lang="it-IT" altLang="it-IT"/>
          </a:p>
        </p:txBody>
      </p:sp>
      <p:sp>
        <p:nvSpPr>
          <p:cNvPr id="4142" name="Rectangle 46"/>
          <p:cNvSpPr>
            <a:spLocks noGrp="1" noChangeArrowheads="1"/>
          </p:cNvSpPr>
          <p:nvPr>
            <p:ph type="sldNum" sz="quarter" idx="4"/>
          </p:nvPr>
        </p:nvSpPr>
        <p:spPr bwMode="auto">
          <a:xfrm>
            <a:off x="6553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val="000000"/>
                  </a:outerShdw>
                </a:effectLst>
              </a:defRPr>
            </a:lvl1pPr>
          </a:lstStyle>
          <a:p>
            <a:fld id="{EBC08EAE-79B4-4C3F-A153-424D3B997103}" type="slidenum">
              <a:rPr lang="it-IT" altLang="it-IT"/>
              <a:pPr/>
              <a:t>‹N›</a:t>
            </a:fld>
            <a:endParaRPr lang="it-IT" altLang="it-IT"/>
          </a:p>
        </p:txBody>
      </p:sp>
    </p:spTree>
  </p:cSld>
  <p:clrMap bg1="dk2" tx1="lt1" bg2="dk1" tx2="lt2" accent1="accent1" accent2="accent2" accent3="accent3" accent4="accent4" accent5="accent5" accent6="accent6" hlink="hlink" folHlink="folHlink"/>
  <p:sldLayoutIdLst>
    <p:sldLayoutId id="2147483684"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4138"/>
                                        </p:tgtEl>
                                        <p:attrNameLst>
                                          <p:attrName>style.visibility</p:attrName>
                                        </p:attrNameLst>
                                      </p:cBhvr>
                                      <p:to>
                                        <p:strVal val="visible"/>
                                      </p:to>
                                    </p:set>
                                    <p:anim calcmode="lin" valueType="num">
                                      <p:cBhvr>
                                        <p:cTn id="7" dur="500" fill="hold"/>
                                        <p:tgtEl>
                                          <p:spTgt spid="4138"/>
                                        </p:tgtEl>
                                        <p:attrNameLst>
                                          <p:attrName>ppt_w</p:attrName>
                                        </p:attrNameLst>
                                      </p:cBhvr>
                                      <p:tavLst>
                                        <p:tav tm="0">
                                          <p:val>
                                            <p:fltVal val="0"/>
                                          </p:val>
                                        </p:tav>
                                        <p:tav tm="100000">
                                          <p:val>
                                            <p:strVal val="#ppt_w"/>
                                          </p:val>
                                        </p:tav>
                                      </p:tavLst>
                                    </p:anim>
                                    <p:anim calcmode="lin" valueType="num">
                                      <p:cBhvr>
                                        <p:cTn id="8" dur="500" fill="hold"/>
                                        <p:tgtEl>
                                          <p:spTgt spid="4138"/>
                                        </p:tgtEl>
                                        <p:attrNameLst>
                                          <p:attrName>ppt_h</p:attrName>
                                        </p:attrNameLst>
                                      </p:cBhvr>
                                      <p:tavLst>
                                        <p:tav tm="0">
                                          <p:val>
                                            <p:fltVal val="0"/>
                                          </p:val>
                                        </p:tav>
                                        <p:tav tm="100000">
                                          <p:val>
                                            <p:strVal val="#ppt_h"/>
                                          </p:val>
                                        </p:tav>
                                      </p:tavLst>
                                    </p:anim>
                                    <p:anim calcmode="lin" valueType="num">
                                      <p:cBhvr>
                                        <p:cTn id="9" dur="500" fill="hold"/>
                                        <p:tgtEl>
                                          <p:spTgt spid="4138"/>
                                        </p:tgtEl>
                                        <p:attrNameLst>
                                          <p:attrName>style.rotation</p:attrName>
                                        </p:attrNameLst>
                                      </p:cBhvr>
                                      <p:tavLst>
                                        <p:tav tm="0">
                                          <p:val>
                                            <p:fltVal val="360"/>
                                          </p:val>
                                        </p:tav>
                                        <p:tav tm="100000">
                                          <p:val>
                                            <p:fltVal val="0"/>
                                          </p:val>
                                        </p:tav>
                                      </p:tavLst>
                                    </p:anim>
                                    <p:animEffect transition="in" filter="fade">
                                      <p:cBhvr>
                                        <p:cTn id="10" dur="500"/>
                                        <p:tgtEl>
                                          <p:spTgt spid="4138"/>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49" presetClass="entr" presetSubtype="0" decel="100000" fill="hold" grpId="0" nodeType="clickEffect">
                                  <p:stCondLst>
                                    <p:cond delay="0"/>
                                  </p:stCondLst>
                                  <p:iterate type="lt">
                                    <p:tmPct val="10000"/>
                                  </p:iterate>
                                  <p:childTnLst>
                                    <p:set>
                                      <p:cBhvr>
                                        <p:cTn id="14" dur="1" fill="hold">
                                          <p:stCondLst>
                                            <p:cond delay="0"/>
                                          </p:stCondLst>
                                        </p:cTn>
                                        <p:tgtEl>
                                          <p:spTgt spid="4139">
                                            <p:txEl>
                                              <p:pRg st="0" end="0"/>
                                            </p:txEl>
                                          </p:spTgt>
                                        </p:tgtEl>
                                        <p:attrNameLst>
                                          <p:attrName>style.visibility</p:attrName>
                                        </p:attrNameLst>
                                      </p:cBhvr>
                                      <p:to>
                                        <p:strVal val="visible"/>
                                      </p:to>
                                    </p:set>
                                    <p:anim calcmode="lin" valueType="num">
                                      <p:cBhvr>
                                        <p:cTn id="15" dur="500" fill="hold"/>
                                        <p:tgtEl>
                                          <p:spTgt spid="4139">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4139">
                                            <p:txEl>
                                              <p:pRg st="0" end="0"/>
                                            </p:txEl>
                                          </p:spTgt>
                                        </p:tgtEl>
                                        <p:attrNameLst>
                                          <p:attrName>ppt_h</p:attrName>
                                        </p:attrNameLst>
                                      </p:cBhvr>
                                      <p:tavLst>
                                        <p:tav tm="0">
                                          <p:val>
                                            <p:fltVal val="0"/>
                                          </p:val>
                                        </p:tav>
                                        <p:tav tm="100000">
                                          <p:val>
                                            <p:strVal val="#ppt_h"/>
                                          </p:val>
                                        </p:tav>
                                      </p:tavLst>
                                    </p:anim>
                                    <p:anim calcmode="lin" valueType="num">
                                      <p:cBhvr>
                                        <p:cTn id="17" dur="500" fill="hold"/>
                                        <p:tgtEl>
                                          <p:spTgt spid="4139">
                                            <p:txEl>
                                              <p:pRg st="0" end="0"/>
                                            </p:txEl>
                                          </p:spTgt>
                                        </p:tgtEl>
                                        <p:attrNameLst>
                                          <p:attrName>style.rotation</p:attrName>
                                        </p:attrNameLst>
                                      </p:cBhvr>
                                      <p:tavLst>
                                        <p:tav tm="0">
                                          <p:val>
                                            <p:fltVal val="360"/>
                                          </p:val>
                                        </p:tav>
                                        <p:tav tm="100000">
                                          <p:val>
                                            <p:fltVal val="0"/>
                                          </p:val>
                                        </p:tav>
                                      </p:tavLst>
                                    </p:anim>
                                    <p:animEffect transition="in" filter="fade">
                                      <p:cBhvr>
                                        <p:cTn id="18" dur="500"/>
                                        <p:tgtEl>
                                          <p:spTgt spid="4139">
                                            <p:txEl>
                                              <p:pRg st="0" end="0"/>
                                            </p:txEl>
                                          </p:spTgt>
                                        </p:tgtEl>
                                      </p:cBhvr>
                                    </p:animEffect>
                                  </p:childTnLst>
                                </p:cTn>
                              </p:par>
                              <p:par>
                                <p:cTn id="19" presetID="49" presetClass="entr" presetSubtype="0" decel="100000" fill="hold" grpId="0" nodeType="withEffect">
                                  <p:stCondLst>
                                    <p:cond delay="0"/>
                                  </p:stCondLst>
                                  <p:iterate type="lt">
                                    <p:tmPct val="10000"/>
                                  </p:iterate>
                                  <p:childTnLst>
                                    <p:set>
                                      <p:cBhvr>
                                        <p:cTn id="20" dur="1" fill="hold">
                                          <p:stCondLst>
                                            <p:cond delay="0"/>
                                          </p:stCondLst>
                                        </p:cTn>
                                        <p:tgtEl>
                                          <p:spTgt spid="4139">
                                            <p:txEl>
                                              <p:pRg st="1" end="1"/>
                                            </p:txEl>
                                          </p:spTgt>
                                        </p:tgtEl>
                                        <p:attrNameLst>
                                          <p:attrName>style.visibility</p:attrName>
                                        </p:attrNameLst>
                                      </p:cBhvr>
                                      <p:to>
                                        <p:strVal val="visible"/>
                                      </p:to>
                                    </p:set>
                                    <p:anim calcmode="lin" valueType="num">
                                      <p:cBhvr>
                                        <p:cTn id="21" dur="500" fill="hold"/>
                                        <p:tgtEl>
                                          <p:spTgt spid="4139">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4139">
                                            <p:txEl>
                                              <p:pRg st="1" end="1"/>
                                            </p:txEl>
                                          </p:spTgt>
                                        </p:tgtEl>
                                        <p:attrNameLst>
                                          <p:attrName>ppt_h</p:attrName>
                                        </p:attrNameLst>
                                      </p:cBhvr>
                                      <p:tavLst>
                                        <p:tav tm="0">
                                          <p:val>
                                            <p:fltVal val="0"/>
                                          </p:val>
                                        </p:tav>
                                        <p:tav tm="100000">
                                          <p:val>
                                            <p:strVal val="#ppt_h"/>
                                          </p:val>
                                        </p:tav>
                                      </p:tavLst>
                                    </p:anim>
                                    <p:anim calcmode="lin" valueType="num">
                                      <p:cBhvr>
                                        <p:cTn id="23" dur="500" fill="hold"/>
                                        <p:tgtEl>
                                          <p:spTgt spid="4139">
                                            <p:txEl>
                                              <p:pRg st="1" end="1"/>
                                            </p:txEl>
                                          </p:spTgt>
                                        </p:tgtEl>
                                        <p:attrNameLst>
                                          <p:attrName>style.rotation</p:attrName>
                                        </p:attrNameLst>
                                      </p:cBhvr>
                                      <p:tavLst>
                                        <p:tav tm="0">
                                          <p:val>
                                            <p:fltVal val="360"/>
                                          </p:val>
                                        </p:tav>
                                        <p:tav tm="100000">
                                          <p:val>
                                            <p:fltVal val="0"/>
                                          </p:val>
                                        </p:tav>
                                      </p:tavLst>
                                    </p:anim>
                                    <p:animEffect transition="in" filter="fade">
                                      <p:cBhvr>
                                        <p:cTn id="24" dur="500"/>
                                        <p:tgtEl>
                                          <p:spTgt spid="4139">
                                            <p:txEl>
                                              <p:pRg st="1" end="1"/>
                                            </p:txEl>
                                          </p:spTgt>
                                        </p:tgtEl>
                                      </p:cBhvr>
                                    </p:animEffect>
                                  </p:childTnLst>
                                </p:cTn>
                              </p:par>
                              <p:par>
                                <p:cTn id="25" presetID="49" presetClass="entr" presetSubtype="0" decel="100000" fill="hold" grpId="0" nodeType="withEffect">
                                  <p:stCondLst>
                                    <p:cond delay="0"/>
                                  </p:stCondLst>
                                  <p:iterate type="lt">
                                    <p:tmPct val="10000"/>
                                  </p:iterate>
                                  <p:childTnLst>
                                    <p:set>
                                      <p:cBhvr>
                                        <p:cTn id="26" dur="1" fill="hold">
                                          <p:stCondLst>
                                            <p:cond delay="0"/>
                                          </p:stCondLst>
                                        </p:cTn>
                                        <p:tgtEl>
                                          <p:spTgt spid="4139">
                                            <p:txEl>
                                              <p:pRg st="2" end="2"/>
                                            </p:txEl>
                                          </p:spTgt>
                                        </p:tgtEl>
                                        <p:attrNameLst>
                                          <p:attrName>style.visibility</p:attrName>
                                        </p:attrNameLst>
                                      </p:cBhvr>
                                      <p:to>
                                        <p:strVal val="visible"/>
                                      </p:to>
                                    </p:set>
                                    <p:anim calcmode="lin" valueType="num">
                                      <p:cBhvr>
                                        <p:cTn id="27" dur="500" fill="hold"/>
                                        <p:tgtEl>
                                          <p:spTgt spid="4139">
                                            <p:txEl>
                                              <p:pRg st="2" end="2"/>
                                            </p:txEl>
                                          </p:spTgt>
                                        </p:tgtEl>
                                        <p:attrNameLst>
                                          <p:attrName>ppt_w</p:attrName>
                                        </p:attrNameLst>
                                      </p:cBhvr>
                                      <p:tavLst>
                                        <p:tav tm="0">
                                          <p:val>
                                            <p:fltVal val="0"/>
                                          </p:val>
                                        </p:tav>
                                        <p:tav tm="100000">
                                          <p:val>
                                            <p:strVal val="#ppt_w"/>
                                          </p:val>
                                        </p:tav>
                                      </p:tavLst>
                                    </p:anim>
                                    <p:anim calcmode="lin" valueType="num">
                                      <p:cBhvr>
                                        <p:cTn id="28" dur="500" fill="hold"/>
                                        <p:tgtEl>
                                          <p:spTgt spid="4139">
                                            <p:txEl>
                                              <p:pRg st="2" end="2"/>
                                            </p:txEl>
                                          </p:spTgt>
                                        </p:tgtEl>
                                        <p:attrNameLst>
                                          <p:attrName>ppt_h</p:attrName>
                                        </p:attrNameLst>
                                      </p:cBhvr>
                                      <p:tavLst>
                                        <p:tav tm="0">
                                          <p:val>
                                            <p:fltVal val="0"/>
                                          </p:val>
                                        </p:tav>
                                        <p:tav tm="100000">
                                          <p:val>
                                            <p:strVal val="#ppt_h"/>
                                          </p:val>
                                        </p:tav>
                                      </p:tavLst>
                                    </p:anim>
                                    <p:anim calcmode="lin" valueType="num">
                                      <p:cBhvr>
                                        <p:cTn id="29" dur="500" fill="hold"/>
                                        <p:tgtEl>
                                          <p:spTgt spid="4139">
                                            <p:txEl>
                                              <p:pRg st="2" end="2"/>
                                            </p:txEl>
                                          </p:spTgt>
                                        </p:tgtEl>
                                        <p:attrNameLst>
                                          <p:attrName>style.rotation</p:attrName>
                                        </p:attrNameLst>
                                      </p:cBhvr>
                                      <p:tavLst>
                                        <p:tav tm="0">
                                          <p:val>
                                            <p:fltVal val="360"/>
                                          </p:val>
                                        </p:tav>
                                        <p:tav tm="100000">
                                          <p:val>
                                            <p:fltVal val="0"/>
                                          </p:val>
                                        </p:tav>
                                      </p:tavLst>
                                    </p:anim>
                                    <p:animEffect transition="in" filter="fade">
                                      <p:cBhvr>
                                        <p:cTn id="30" dur="500"/>
                                        <p:tgtEl>
                                          <p:spTgt spid="4139">
                                            <p:txEl>
                                              <p:pRg st="2" end="2"/>
                                            </p:txEl>
                                          </p:spTgt>
                                        </p:tgtEl>
                                      </p:cBhvr>
                                    </p:animEffect>
                                  </p:childTnLst>
                                </p:cTn>
                              </p:par>
                              <p:par>
                                <p:cTn id="31" presetID="49" presetClass="entr" presetSubtype="0" decel="100000" fill="hold" grpId="0" nodeType="withEffect">
                                  <p:stCondLst>
                                    <p:cond delay="0"/>
                                  </p:stCondLst>
                                  <p:iterate type="lt">
                                    <p:tmPct val="10000"/>
                                  </p:iterate>
                                  <p:childTnLst>
                                    <p:set>
                                      <p:cBhvr>
                                        <p:cTn id="32" dur="1" fill="hold">
                                          <p:stCondLst>
                                            <p:cond delay="0"/>
                                          </p:stCondLst>
                                        </p:cTn>
                                        <p:tgtEl>
                                          <p:spTgt spid="4139">
                                            <p:txEl>
                                              <p:pRg st="3" end="3"/>
                                            </p:txEl>
                                          </p:spTgt>
                                        </p:tgtEl>
                                        <p:attrNameLst>
                                          <p:attrName>style.visibility</p:attrName>
                                        </p:attrNameLst>
                                      </p:cBhvr>
                                      <p:to>
                                        <p:strVal val="visible"/>
                                      </p:to>
                                    </p:set>
                                    <p:anim calcmode="lin" valueType="num">
                                      <p:cBhvr>
                                        <p:cTn id="33" dur="500" fill="hold"/>
                                        <p:tgtEl>
                                          <p:spTgt spid="4139">
                                            <p:txEl>
                                              <p:pRg st="3" end="3"/>
                                            </p:txEl>
                                          </p:spTgt>
                                        </p:tgtEl>
                                        <p:attrNameLst>
                                          <p:attrName>ppt_w</p:attrName>
                                        </p:attrNameLst>
                                      </p:cBhvr>
                                      <p:tavLst>
                                        <p:tav tm="0">
                                          <p:val>
                                            <p:fltVal val="0"/>
                                          </p:val>
                                        </p:tav>
                                        <p:tav tm="100000">
                                          <p:val>
                                            <p:strVal val="#ppt_w"/>
                                          </p:val>
                                        </p:tav>
                                      </p:tavLst>
                                    </p:anim>
                                    <p:anim calcmode="lin" valueType="num">
                                      <p:cBhvr>
                                        <p:cTn id="34" dur="500" fill="hold"/>
                                        <p:tgtEl>
                                          <p:spTgt spid="4139">
                                            <p:txEl>
                                              <p:pRg st="3" end="3"/>
                                            </p:txEl>
                                          </p:spTgt>
                                        </p:tgtEl>
                                        <p:attrNameLst>
                                          <p:attrName>ppt_h</p:attrName>
                                        </p:attrNameLst>
                                      </p:cBhvr>
                                      <p:tavLst>
                                        <p:tav tm="0">
                                          <p:val>
                                            <p:fltVal val="0"/>
                                          </p:val>
                                        </p:tav>
                                        <p:tav tm="100000">
                                          <p:val>
                                            <p:strVal val="#ppt_h"/>
                                          </p:val>
                                        </p:tav>
                                      </p:tavLst>
                                    </p:anim>
                                    <p:anim calcmode="lin" valueType="num">
                                      <p:cBhvr>
                                        <p:cTn id="35" dur="500" fill="hold"/>
                                        <p:tgtEl>
                                          <p:spTgt spid="4139">
                                            <p:txEl>
                                              <p:pRg st="3" end="3"/>
                                            </p:txEl>
                                          </p:spTgt>
                                        </p:tgtEl>
                                        <p:attrNameLst>
                                          <p:attrName>style.rotation</p:attrName>
                                        </p:attrNameLst>
                                      </p:cBhvr>
                                      <p:tavLst>
                                        <p:tav tm="0">
                                          <p:val>
                                            <p:fltVal val="360"/>
                                          </p:val>
                                        </p:tav>
                                        <p:tav tm="100000">
                                          <p:val>
                                            <p:fltVal val="0"/>
                                          </p:val>
                                        </p:tav>
                                      </p:tavLst>
                                    </p:anim>
                                    <p:animEffect transition="in" filter="fade">
                                      <p:cBhvr>
                                        <p:cTn id="36" dur="500"/>
                                        <p:tgtEl>
                                          <p:spTgt spid="4139">
                                            <p:txEl>
                                              <p:pRg st="3" end="3"/>
                                            </p:txEl>
                                          </p:spTgt>
                                        </p:tgtEl>
                                      </p:cBhvr>
                                    </p:animEffect>
                                  </p:childTnLst>
                                </p:cTn>
                              </p:par>
                              <p:par>
                                <p:cTn id="37" presetID="49" presetClass="entr" presetSubtype="0" decel="100000" fill="hold" grpId="0" nodeType="withEffect">
                                  <p:stCondLst>
                                    <p:cond delay="0"/>
                                  </p:stCondLst>
                                  <p:iterate type="lt">
                                    <p:tmPct val="10000"/>
                                  </p:iterate>
                                  <p:childTnLst>
                                    <p:set>
                                      <p:cBhvr>
                                        <p:cTn id="38" dur="1" fill="hold">
                                          <p:stCondLst>
                                            <p:cond delay="0"/>
                                          </p:stCondLst>
                                        </p:cTn>
                                        <p:tgtEl>
                                          <p:spTgt spid="4139">
                                            <p:txEl>
                                              <p:pRg st="4" end="4"/>
                                            </p:txEl>
                                          </p:spTgt>
                                        </p:tgtEl>
                                        <p:attrNameLst>
                                          <p:attrName>style.visibility</p:attrName>
                                        </p:attrNameLst>
                                      </p:cBhvr>
                                      <p:to>
                                        <p:strVal val="visible"/>
                                      </p:to>
                                    </p:set>
                                    <p:anim calcmode="lin" valueType="num">
                                      <p:cBhvr>
                                        <p:cTn id="39" dur="500" fill="hold"/>
                                        <p:tgtEl>
                                          <p:spTgt spid="4139">
                                            <p:txEl>
                                              <p:pRg st="4" end="4"/>
                                            </p:txEl>
                                          </p:spTgt>
                                        </p:tgtEl>
                                        <p:attrNameLst>
                                          <p:attrName>ppt_w</p:attrName>
                                        </p:attrNameLst>
                                      </p:cBhvr>
                                      <p:tavLst>
                                        <p:tav tm="0">
                                          <p:val>
                                            <p:fltVal val="0"/>
                                          </p:val>
                                        </p:tav>
                                        <p:tav tm="100000">
                                          <p:val>
                                            <p:strVal val="#ppt_w"/>
                                          </p:val>
                                        </p:tav>
                                      </p:tavLst>
                                    </p:anim>
                                    <p:anim calcmode="lin" valueType="num">
                                      <p:cBhvr>
                                        <p:cTn id="40" dur="500" fill="hold"/>
                                        <p:tgtEl>
                                          <p:spTgt spid="4139">
                                            <p:txEl>
                                              <p:pRg st="4" end="4"/>
                                            </p:txEl>
                                          </p:spTgt>
                                        </p:tgtEl>
                                        <p:attrNameLst>
                                          <p:attrName>ppt_h</p:attrName>
                                        </p:attrNameLst>
                                      </p:cBhvr>
                                      <p:tavLst>
                                        <p:tav tm="0">
                                          <p:val>
                                            <p:fltVal val="0"/>
                                          </p:val>
                                        </p:tav>
                                        <p:tav tm="100000">
                                          <p:val>
                                            <p:strVal val="#ppt_h"/>
                                          </p:val>
                                        </p:tav>
                                      </p:tavLst>
                                    </p:anim>
                                    <p:anim calcmode="lin" valueType="num">
                                      <p:cBhvr>
                                        <p:cTn id="41" dur="500" fill="hold"/>
                                        <p:tgtEl>
                                          <p:spTgt spid="4139">
                                            <p:txEl>
                                              <p:pRg st="4" end="4"/>
                                            </p:txEl>
                                          </p:spTgt>
                                        </p:tgtEl>
                                        <p:attrNameLst>
                                          <p:attrName>style.rotation</p:attrName>
                                        </p:attrNameLst>
                                      </p:cBhvr>
                                      <p:tavLst>
                                        <p:tav tm="0">
                                          <p:val>
                                            <p:fltVal val="360"/>
                                          </p:val>
                                        </p:tav>
                                        <p:tav tm="100000">
                                          <p:val>
                                            <p:fltVal val="0"/>
                                          </p:val>
                                        </p:tav>
                                      </p:tavLst>
                                    </p:anim>
                                    <p:animEffect transition="in" filter="fade">
                                      <p:cBhvr>
                                        <p:cTn id="42" dur="500"/>
                                        <p:tgtEl>
                                          <p:spTgt spid="41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38" grpId="0"/>
      <p:bldP spid="4139" grpId="0" build="p">
        <p:tmplLst>
          <p:tmpl lvl="1">
            <p:tnLst>
              <p:par>
                <p:cTn presetID="49" presetClass="entr" presetSubtype="0" decel="100000" fill="hold" nodeType="clickEffect">
                  <p:stCondLst>
                    <p:cond delay="0"/>
                  </p:stCondLst>
                  <p:iterate type="lt">
                    <p:tmPct val="10000"/>
                  </p:iterate>
                  <p:childTnLst>
                    <p:set>
                      <p:cBhvr>
                        <p:cTn dur="1" fill="hold">
                          <p:stCondLst>
                            <p:cond delay="0"/>
                          </p:stCondLst>
                        </p:cTn>
                        <p:tgtEl>
                          <p:spTgt spid="4139"/>
                        </p:tgtEl>
                        <p:attrNameLst>
                          <p:attrName>style.visibility</p:attrName>
                        </p:attrNameLst>
                      </p:cBhvr>
                      <p:to>
                        <p:strVal val="visible"/>
                      </p:to>
                    </p:set>
                    <p:anim calcmode="lin" valueType="num">
                      <p:cBhvr>
                        <p:cTn dur="500" fill="hold"/>
                        <p:tgtEl>
                          <p:spTgt spid="4139"/>
                        </p:tgtEl>
                        <p:attrNameLst>
                          <p:attrName>ppt_w</p:attrName>
                        </p:attrNameLst>
                      </p:cBhvr>
                      <p:tavLst>
                        <p:tav tm="0">
                          <p:val>
                            <p:fltVal val="0"/>
                          </p:val>
                        </p:tav>
                        <p:tav tm="100000">
                          <p:val>
                            <p:strVal val="#ppt_w"/>
                          </p:val>
                        </p:tav>
                      </p:tavLst>
                    </p:anim>
                    <p:anim calcmode="lin" valueType="num">
                      <p:cBhvr>
                        <p:cTn dur="500" fill="hold"/>
                        <p:tgtEl>
                          <p:spTgt spid="4139"/>
                        </p:tgtEl>
                        <p:attrNameLst>
                          <p:attrName>ppt_h</p:attrName>
                        </p:attrNameLst>
                      </p:cBhvr>
                      <p:tavLst>
                        <p:tav tm="0">
                          <p:val>
                            <p:fltVal val="0"/>
                          </p:val>
                        </p:tav>
                        <p:tav tm="100000">
                          <p:val>
                            <p:strVal val="#ppt_h"/>
                          </p:val>
                        </p:tav>
                      </p:tavLst>
                    </p:anim>
                    <p:anim calcmode="lin" valueType="num">
                      <p:cBhvr>
                        <p:cTn dur="500" fill="hold"/>
                        <p:tgtEl>
                          <p:spTgt spid="4139"/>
                        </p:tgtEl>
                        <p:attrNameLst>
                          <p:attrName>style.rotation</p:attrName>
                        </p:attrNameLst>
                      </p:cBhvr>
                      <p:tavLst>
                        <p:tav tm="0">
                          <p:val>
                            <p:fltVal val="360"/>
                          </p:val>
                        </p:tav>
                        <p:tav tm="100000">
                          <p:val>
                            <p:fltVal val="0"/>
                          </p:val>
                        </p:tav>
                      </p:tavLst>
                    </p:anim>
                    <p:animEffect transition="in" filter="fade">
                      <p:cBhvr>
                        <p:cTn dur="500"/>
                        <p:tgtEl>
                          <p:spTgt spid="4139"/>
                        </p:tgtEl>
                      </p:cBhvr>
                    </p:animEffect>
                  </p:childTnLst>
                </p:cTn>
              </p:par>
            </p:tnLst>
          </p:tmpl>
          <p:tmpl lvl="2">
            <p:tnLst>
              <p:par>
                <p:cTn presetID="49" presetClass="entr" presetSubtype="0" decel="100000" fill="hold" nodeType="withEffect">
                  <p:stCondLst>
                    <p:cond delay="0"/>
                  </p:stCondLst>
                  <p:iterate type="lt">
                    <p:tmPct val="10000"/>
                  </p:iterate>
                  <p:childTnLst>
                    <p:set>
                      <p:cBhvr>
                        <p:cTn dur="1" fill="hold">
                          <p:stCondLst>
                            <p:cond delay="0"/>
                          </p:stCondLst>
                        </p:cTn>
                        <p:tgtEl>
                          <p:spTgt spid="4139"/>
                        </p:tgtEl>
                        <p:attrNameLst>
                          <p:attrName>style.visibility</p:attrName>
                        </p:attrNameLst>
                      </p:cBhvr>
                      <p:to>
                        <p:strVal val="visible"/>
                      </p:to>
                    </p:set>
                    <p:anim calcmode="lin" valueType="num">
                      <p:cBhvr>
                        <p:cTn dur="500" fill="hold"/>
                        <p:tgtEl>
                          <p:spTgt spid="4139"/>
                        </p:tgtEl>
                        <p:attrNameLst>
                          <p:attrName>ppt_w</p:attrName>
                        </p:attrNameLst>
                      </p:cBhvr>
                      <p:tavLst>
                        <p:tav tm="0">
                          <p:val>
                            <p:fltVal val="0"/>
                          </p:val>
                        </p:tav>
                        <p:tav tm="100000">
                          <p:val>
                            <p:strVal val="#ppt_w"/>
                          </p:val>
                        </p:tav>
                      </p:tavLst>
                    </p:anim>
                    <p:anim calcmode="lin" valueType="num">
                      <p:cBhvr>
                        <p:cTn dur="500" fill="hold"/>
                        <p:tgtEl>
                          <p:spTgt spid="4139"/>
                        </p:tgtEl>
                        <p:attrNameLst>
                          <p:attrName>ppt_h</p:attrName>
                        </p:attrNameLst>
                      </p:cBhvr>
                      <p:tavLst>
                        <p:tav tm="0">
                          <p:val>
                            <p:fltVal val="0"/>
                          </p:val>
                        </p:tav>
                        <p:tav tm="100000">
                          <p:val>
                            <p:strVal val="#ppt_h"/>
                          </p:val>
                        </p:tav>
                      </p:tavLst>
                    </p:anim>
                    <p:anim calcmode="lin" valueType="num">
                      <p:cBhvr>
                        <p:cTn dur="500" fill="hold"/>
                        <p:tgtEl>
                          <p:spTgt spid="4139"/>
                        </p:tgtEl>
                        <p:attrNameLst>
                          <p:attrName>style.rotation</p:attrName>
                        </p:attrNameLst>
                      </p:cBhvr>
                      <p:tavLst>
                        <p:tav tm="0">
                          <p:val>
                            <p:fltVal val="360"/>
                          </p:val>
                        </p:tav>
                        <p:tav tm="100000">
                          <p:val>
                            <p:fltVal val="0"/>
                          </p:val>
                        </p:tav>
                      </p:tavLst>
                    </p:anim>
                    <p:animEffect transition="in" filter="fade">
                      <p:cBhvr>
                        <p:cTn dur="500"/>
                        <p:tgtEl>
                          <p:spTgt spid="4139"/>
                        </p:tgtEl>
                      </p:cBhvr>
                    </p:animEffect>
                  </p:childTnLst>
                </p:cTn>
              </p:par>
            </p:tnLst>
          </p:tmpl>
          <p:tmpl lvl="3">
            <p:tnLst>
              <p:par>
                <p:cTn presetID="49" presetClass="entr" presetSubtype="0" decel="100000" fill="hold" nodeType="withEffect">
                  <p:stCondLst>
                    <p:cond delay="0"/>
                  </p:stCondLst>
                  <p:iterate type="lt">
                    <p:tmPct val="10000"/>
                  </p:iterate>
                  <p:childTnLst>
                    <p:set>
                      <p:cBhvr>
                        <p:cTn dur="1" fill="hold">
                          <p:stCondLst>
                            <p:cond delay="0"/>
                          </p:stCondLst>
                        </p:cTn>
                        <p:tgtEl>
                          <p:spTgt spid="4139"/>
                        </p:tgtEl>
                        <p:attrNameLst>
                          <p:attrName>style.visibility</p:attrName>
                        </p:attrNameLst>
                      </p:cBhvr>
                      <p:to>
                        <p:strVal val="visible"/>
                      </p:to>
                    </p:set>
                    <p:anim calcmode="lin" valueType="num">
                      <p:cBhvr>
                        <p:cTn dur="500" fill="hold"/>
                        <p:tgtEl>
                          <p:spTgt spid="4139"/>
                        </p:tgtEl>
                        <p:attrNameLst>
                          <p:attrName>ppt_w</p:attrName>
                        </p:attrNameLst>
                      </p:cBhvr>
                      <p:tavLst>
                        <p:tav tm="0">
                          <p:val>
                            <p:fltVal val="0"/>
                          </p:val>
                        </p:tav>
                        <p:tav tm="100000">
                          <p:val>
                            <p:strVal val="#ppt_w"/>
                          </p:val>
                        </p:tav>
                      </p:tavLst>
                    </p:anim>
                    <p:anim calcmode="lin" valueType="num">
                      <p:cBhvr>
                        <p:cTn dur="500" fill="hold"/>
                        <p:tgtEl>
                          <p:spTgt spid="4139"/>
                        </p:tgtEl>
                        <p:attrNameLst>
                          <p:attrName>ppt_h</p:attrName>
                        </p:attrNameLst>
                      </p:cBhvr>
                      <p:tavLst>
                        <p:tav tm="0">
                          <p:val>
                            <p:fltVal val="0"/>
                          </p:val>
                        </p:tav>
                        <p:tav tm="100000">
                          <p:val>
                            <p:strVal val="#ppt_h"/>
                          </p:val>
                        </p:tav>
                      </p:tavLst>
                    </p:anim>
                    <p:anim calcmode="lin" valueType="num">
                      <p:cBhvr>
                        <p:cTn dur="500" fill="hold"/>
                        <p:tgtEl>
                          <p:spTgt spid="4139"/>
                        </p:tgtEl>
                        <p:attrNameLst>
                          <p:attrName>style.rotation</p:attrName>
                        </p:attrNameLst>
                      </p:cBhvr>
                      <p:tavLst>
                        <p:tav tm="0">
                          <p:val>
                            <p:fltVal val="360"/>
                          </p:val>
                        </p:tav>
                        <p:tav tm="100000">
                          <p:val>
                            <p:fltVal val="0"/>
                          </p:val>
                        </p:tav>
                      </p:tavLst>
                    </p:anim>
                    <p:animEffect transition="in" filter="fade">
                      <p:cBhvr>
                        <p:cTn dur="500"/>
                        <p:tgtEl>
                          <p:spTgt spid="4139"/>
                        </p:tgtEl>
                      </p:cBhvr>
                    </p:animEffect>
                  </p:childTnLst>
                </p:cTn>
              </p:par>
            </p:tnLst>
          </p:tmpl>
          <p:tmpl lvl="4">
            <p:tnLst>
              <p:par>
                <p:cTn presetID="49" presetClass="entr" presetSubtype="0" decel="100000" fill="hold" nodeType="withEffect">
                  <p:stCondLst>
                    <p:cond delay="0"/>
                  </p:stCondLst>
                  <p:iterate type="lt">
                    <p:tmPct val="10000"/>
                  </p:iterate>
                  <p:childTnLst>
                    <p:set>
                      <p:cBhvr>
                        <p:cTn dur="1" fill="hold">
                          <p:stCondLst>
                            <p:cond delay="0"/>
                          </p:stCondLst>
                        </p:cTn>
                        <p:tgtEl>
                          <p:spTgt spid="4139"/>
                        </p:tgtEl>
                        <p:attrNameLst>
                          <p:attrName>style.visibility</p:attrName>
                        </p:attrNameLst>
                      </p:cBhvr>
                      <p:to>
                        <p:strVal val="visible"/>
                      </p:to>
                    </p:set>
                    <p:anim calcmode="lin" valueType="num">
                      <p:cBhvr>
                        <p:cTn dur="500" fill="hold"/>
                        <p:tgtEl>
                          <p:spTgt spid="4139"/>
                        </p:tgtEl>
                        <p:attrNameLst>
                          <p:attrName>ppt_w</p:attrName>
                        </p:attrNameLst>
                      </p:cBhvr>
                      <p:tavLst>
                        <p:tav tm="0">
                          <p:val>
                            <p:fltVal val="0"/>
                          </p:val>
                        </p:tav>
                        <p:tav tm="100000">
                          <p:val>
                            <p:strVal val="#ppt_w"/>
                          </p:val>
                        </p:tav>
                      </p:tavLst>
                    </p:anim>
                    <p:anim calcmode="lin" valueType="num">
                      <p:cBhvr>
                        <p:cTn dur="500" fill="hold"/>
                        <p:tgtEl>
                          <p:spTgt spid="4139"/>
                        </p:tgtEl>
                        <p:attrNameLst>
                          <p:attrName>ppt_h</p:attrName>
                        </p:attrNameLst>
                      </p:cBhvr>
                      <p:tavLst>
                        <p:tav tm="0">
                          <p:val>
                            <p:fltVal val="0"/>
                          </p:val>
                        </p:tav>
                        <p:tav tm="100000">
                          <p:val>
                            <p:strVal val="#ppt_h"/>
                          </p:val>
                        </p:tav>
                      </p:tavLst>
                    </p:anim>
                    <p:anim calcmode="lin" valueType="num">
                      <p:cBhvr>
                        <p:cTn dur="500" fill="hold"/>
                        <p:tgtEl>
                          <p:spTgt spid="4139"/>
                        </p:tgtEl>
                        <p:attrNameLst>
                          <p:attrName>style.rotation</p:attrName>
                        </p:attrNameLst>
                      </p:cBhvr>
                      <p:tavLst>
                        <p:tav tm="0">
                          <p:val>
                            <p:fltVal val="360"/>
                          </p:val>
                        </p:tav>
                        <p:tav tm="100000">
                          <p:val>
                            <p:fltVal val="0"/>
                          </p:val>
                        </p:tav>
                      </p:tavLst>
                    </p:anim>
                    <p:animEffect transition="in" filter="fade">
                      <p:cBhvr>
                        <p:cTn dur="500"/>
                        <p:tgtEl>
                          <p:spTgt spid="4139"/>
                        </p:tgtEl>
                      </p:cBhvr>
                    </p:animEffect>
                  </p:childTnLst>
                </p:cTn>
              </p:par>
            </p:tnLst>
          </p:tmpl>
          <p:tmpl lvl="5">
            <p:tnLst>
              <p:par>
                <p:cTn presetID="49" presetClass="entr" presetSubtype="0" decel="100000" fill="hold" nodeType="withEffect">
                  <p:stCondLst>
                    <p:cond delay="0"/>
                  </p:stCondLst>
                  <p:iterate type="lt">
                    <p:tmPct val="10000"/>
                  </p:iterate>
                  <p:childTnLst>
                    <p:set>
                      <p:cBhvr>
                        <p:cTn dur="1" fill="hold">
                          <p:stCondLst>
                            <p:cond delay="0"/>
                          </p:stCondLst>
                        </p:cTn>
                        <p:tgtEl>
                          <p:spTgt spid="4139"/>
                        </p:tgtEl>
                        <p:attrNameLst>
                          <p:attrName>style.visibility</p:attrName>
                        </p:attrNameLst>
                      </p:cBhvr>
                      <p:to>
                        <p:strVal val="visible"/>
                      </p:to>
                    </p:set>
                    <p:anim calcmode="lin" valueType="num">
                      <p:cBhvr>
                        <p:cTn dur="500" fill="hold"/>
                        <p:tgtEl>
                          <p:spTgt spid="4139"/>
                        </p:tgtEl>
                        <p:attrNameLst>
                          <p:attrName>ppt_w</p:attrName>
                        </p:attrNameLst>
                      </p:cBhvr>
                      <p:tavLst>
                        <p:tav tm="0">
                          <p:val>
                            <p:fltVal val="0"/>
                          </p:val>
                        </p:tav>
                        <p:tav tm="100000">
                          <p:val>
                            <p:strVal val="#ppt_w"/>
                          </p:val>
                        </p:tav>
                      </p:tavLst>
                    </p:anim>
                    <p:anim calcmode="lin" valueType="num">
                      <p:cBhvr>
                        <p:cTn dur="500" fill="hold"/>
                        <p:tgtEl>
                          <p:spTgt spid="4139"/>
                        </p:tgtEl>
                        <p:attrNameLst>
                          <p:attrName>ppt_h</p:attrName>
                        </p:attrNameLst>
                      </p:cBhvr>
                      <p:tavLst>
                        <p:tav tm="0">
                          <p:val>
                            <p:fltVal val="0"/>
                          </p:val>
                        </p:tav>
                        <p:tav tm="100000">
                          <p:val>
                            <p:strVal val="#ppt_h"/>
                          </p:val>
                        </p:tav>
                      </p:tavLst>
                    </p:anim>
                    <p:anim calcmode="lin" valueType="num">
                      <p:cBhvr>
                        <p:cTn dur="500" fill="hold"/>
                        <p:tgtEl>
                          <p:spTgt spid="4139"/>
                        </p:tgtEl>
                        <p:attrNameLst>
                          <p:attrName>style.rotation</p:attrName>
                        </p:attrNameLst>
                      </p:cBhvr>
                      <p:tavLst>
                        <p:tav tm="0">
                          <p:val>
                            <p:fltVal val="360"/>
                          </p:val>
                        </p:tav>
                        <p:tav tm="100000">
                          <p:val>
                            <p:fltVal val="0"/>
                          </p:val>
                        </p:tav>
                      </p:tavLst>
                    </p:anim>
                    <p:animEffect transition="in" filter="fade">
                      <p:cBhvr>
                        <p:cTn dur="500"/>
                        <p:tgtEl>
                          <p:spTgt spid="4139"/>
                        </p:tgtEl>
                      </p:cBhvr>
                    </p:animEffect>
                  </p:childTnLst>
                </p:cTn>
              </p:par>
            </p:tnLst>
          </p:tmpl>
        </p:tmplLst>
      </p:bldP>
    </p:bldLst>
  </p:timing>
  <p:txStyles>
    <p:titleStyle>
      <a:lvl1pPr algn="ctr" rtl="0" eaLnBrk="0" fontAlgn="base" hangingPunct="0">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p:titleStyle>
    <p:bodyStyle>
      <a:lvl1pPr marL="342900" indent="-342900" algn="l" rtl="0" eaLnBrk="0" fontAlgn="base" hangingPunct="0">
        <a:spcBef>
          <a:spcPct val="20000"/>
        </a:spcBef>
        <a:spcAft>
          <a:spcPct val="0"/>
        </a:spcAft>
        <a:buClr>
          <a:schemeClr val="hlink"/>
        </a:buClr>
        <a:buSzPct val="90000"/>
        <a:buFont typeface="Wingdings" pitchFamily="2" charset="2"/>
        <a:buBlip>
          <a:blip r:embed="rId13"/>
        </a:buBlip>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accent2"/>
        </a:buClr>
        <a:buSzPct val="90000"/>
        <a:buFont typeface="Wingdings" pitchFamily="2" charset="2"/>
        <a:buBlip>
          <a:blip r:embed="rId14"/>
        </a:buBlip>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folHlink"/>
        </a:buClr>
        <a:buSzPct val="90000"/>
        <a:buFont typeface="Wingdings" pitchFamily="2" charset="2"/>
        <a:buBlip>
          <a:blip r:embed="rId15"/>
        </a:buBlip>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TU8108_Ed_Gennaio2013.pdf"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eaLnBrk="1" hangingPunct="1">
              <a:defRPr/>
            </a:pPr>
            <a:r>
              <a:rPr lang="it-IT" altLang="it-IT" sz="4000" smtClean="0">
                <a:latin typeface="Castellar" pitchFamily="18" charset="0"/>
              </a:rPr>
              <a:t>D.LGS. 81/08</a:t>
            </a:r>
            <a:r>
              <a:rPr lang="it-IT" altLang="it-IT" smtClean="0"/>
              <a:t/>
            </a:r>
            <a:br>
              <a:rPr lang="it-IT" altLang="it-IT" smtClean="0"/>
            </a:br>
            <a:r>
              <a:rPr lang="it-IT" altLang="it-IT" b="1" smtClean="0">
                <a:latin typeface="Castellar" pitchFamily="18" charset="0"/>
              </a:rPr>
              <a:t>TITOLO  II</a:t>
            </a:r>
          </a:p>
        </p:txBody>
      </p:sp>
      <p:sp>
        <p:nvSpPr>
          <p:cNvPr id="2051" name="Rectangle 3"/>
          <p:cNvSpPr>
            <a:spLocks noGrp="1" noChangeArrowheads="1"/>
          </p:cNvSpPr>
          <p:nvPr>
            <p:ph type="subTitle" idx="1"/>
          </p:nvPr>
        </p:nvSpPr>
        <p:spPr/>
        <p:txBody>
          <a:bodyPr/>
          <a:lstStyle/>
          <a:p>
            <a:pPr eaLnBrk="1" hangingPunct="1">
              <a:defRPr/>
            </a:pPr>
            <a:r>
              <a:rPr lang="it-IT" altLang="it-IT" smtClean="0"/>
              <a:t>Luoghi  di  lavoro</a:t>
            </a:r>
          </a:p>
          <a:p>
            <a:pPr eaLnBrk="1" hangingPunct="1">
              <a:defRPr/>
            </a:pPr>
            <a:r>
              <a:rPr lang="it-IT" altLang="it-IT" smtClean="0"/>
              <a:t>(da art. 62 a art. 68)</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277813"/>
            <a:ext cx="8229600" cy="558800"/>
          </a:xfrm>
        </p:spPr>
        <p:txBody>
          <a:bodyPr/>
          <a:lstStyle/>
          <a:p>
            <a:pPr algn="l" eaLnBrk="1" hangingPunct="1">
              <a:defRPr/>
            </a:pPr>
            <a:r>
              <a:rPr lang="it-IT" altLang="it-IT" sz="1600" i="1" smtClean="0">
                <a:latin typeface="Tahoma" panose="020B0604030504040204" pitchFamily="34" charset="0"/>
              </a:rPr>
              <a:t>Geom.  Sergio Bettaccini </a:t>
            </a:r>
          </a:p>
        </p:txBody>
      </p:sp>
      <p:sp>
        <p:nvSpPr>
          <p:cNvPr id="7171" name="Rectangle 3"/>
          <p:cNvSpPr>
            <a:spLocks noGrp="1" noChangeArrowheads="1"/>
          </p:cNvSpPr>
          <p:nvPr>
            <p:ph type="body" idx="1"/>
          </p:nvPr>
        </p:nvSpPr>
        <p:spPr>
          <a:xfrm>
            <a:off x="457200" y="1341438"/>
            <a:ext cx="8229600" cy="4789487"/>
          </a:xfrm>
        </p:spPr>
        <p:txBody>
          <a:bodyPr/>
          <a:lstStyle/>
          <a:p>
            <a:pPr eaLnBrk="1" hangingPunct="1">
              <a:lnSpc>
                <a:spcPct val="80000"/>
              </a:lnSpc>
              <a:buFont typeface="Wingdings" pitchFamily="2" charset="2"/>
              <a:buNone/>
              <a:defRPr/>
            </a:pPr>
            <a:r>
              <a:rPr lang="it-IT" altLang="it-IT" sz="2800" i="1" smtClean="0">
                <a:latin typeface="Candara" panose="020E0502030303020204" pitchFamily="34" charset="0"/>
              </a:rPr>
              <a:t>Capo I  Disposizioni Generali.</a:t>
            </a:r>
          </a:p>
          <a:p>
            <a:pPr eaLnBrk="1" hangingPunct="1">
              <a:lnSpc>
                <a:spcPct val="80000"/>
              </a:lnSpc>
              <a:buFont typeface="Wingdings" pitchFamily="2" charset="2"/>
              <a:buNone/>
              <a:defRPr/>
            </a:pPr>
            <a:endParaRPr lang="it-IT" altLang="it-IT" sz="2800" i="1" smtClean="0">
              <a:latin typeface="Candara" panose="020E0502030303020204" pitchFamily="34" charset="0"/>
            </a:endParaRPr>
          </a:p>
          <a:p>
            <a:pPr eaLnBrk="1" hangingPunct="1">
              <a:lnSpc>
                <a:spcPct val="80000"/>
              </a:lnSpc>
              <a:buFont typeface="Wingdings" pitchFamily="2" charset="2"/>
              <a:buNone/>
              <a:defRPr/>
            </a:pPr>
            <a:r>
              <a:rPr lang="it-IT" altLang="it-IT" sz="2800" i="1" smtClean="0">
                <a:latin typeface="Candara" panose="020E0502030303020204" pitchFamily="34" charset="0"/>
              </a:rPr>
              <a:t>Articolo 62 – Definizioni.</a:t>
            </a:r>
          </a:p>
          <a:p>
            <a:pPr eaLnBrk="1" hangingPunct="1">
              <a:lnSpc>
                <a:spcPct val="80000"/>
              </a:lnSpc>
              <a:buFont typeface="Wingdings" pitchFamily="2" charset="2"/>
              <a:buNone/>
              <a:defRPr/>
            </a:pPr>
            <a:endParaRPr lang="it-IT" altLang="it-IT" sz="2800" i="1" smtClean="0">
              <a:latin typeface="Candara" panose="020E0502030303020204" pitchFamily="34" charset="0"/>
            </a:endParaRPr>
          </a:p>
          <a:p>
            <a:pPr eaLnBrk="1" hangingPunct="1">
              <a:lnSpc>
                <a:spcPct val="80000"/>
              </a:lnSpc>
              <a:buFont typeface="Wingdings" pitchFamily="2" charset="2"/>
              <a:buNone/>
              <a:defRPr/>
            </a:pPr>
            <a:r>
              <a:rPr lang="it-IT" altLang="it-IT" sz="2800" i="1" smtClean="0">
                <a:latin typeface="Candara" panose="020E0502030303020204" pitchFamily="34" charset="0"/>
              </a:rPr>
              <a:t>1. Ferme restando le disposizioni di cui al Titolo I, si intendono per Luoghi di Lavoro, unicamente ai fini della applicazione del presente Titolo, i luoghi destinati a ospitare posti di lavoro, ubicati all’interno dell’azienda o dell’unità produttiva, nonché ogni altro luogo di pertinenza dell’azienda o dell’unità produttiva accessibile al lavoratore nell’ambito del proprio lavoro.</a:t>
            </a:r>
          </a:p>
          <a:p>
            <a:pPr eaLnBrk="1" hangingPunct="1">
              <a:lnSpc>
                <a:spcPct val="80000"/>
              </a:lnSpc>
              <a:buFont typeface="Wingdings" pitchFamily="2" charset="2"/>
              <a:buNone/>
              <a:defRPr/>
            </a:pPr>
            <a:endParaRPr lang="it-IT" altLang="it-IT" sz="2800" smtClean="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277813"/>
            <a:ext cx="8229600" cy="487362"/>
          </a:xfrm>
        </p:spPr>
        <p:txBody>
          <a:bodyPr/>
          <a:lstStyle/>
          <a:p>
            <a:pPr algn="l" eaLnBrk="1" hangingPunct="1">
              <a:defRPr/>
            </a:pPr>
            <a:r>
              <a:rPr lang="it-IT" altLang="it-IT" sz="1800" i="1" smtClean="0">
                <a:latin typeface="Tahoma" panose="020B0604030504040204" pitchFamily="34" charset="0"/>
              </a:rPr>
              <a:t>Geom.  Sergio Bettaccini</a:t>
            </a:r>
          </a:p>
        </p:txBody>
      </p:sp>
      <p:sp>
        <p:nvSpPr>
          <p:cNvPr id="8195" name="Rectangle 3"/>
          <p:cNvSpPr>
            <a:spLocks noGrp="1" noChangeArrowheads="1"/>
          </p:cNvSpPr>
          <p:nvPr>
            <p:ph type="body" idx="1"/>
          </p:nvPr>
        </p:nvSpPr>
        <p:spPr>
          <a:xfrm>
            <a:off x="457200" y="1412875"/>
            <a:ext cx="8507413" cy="4718050"/>
          </a:xfrm>
        </p:spPr>
        <p:txBody>
          <a:bodyPr/>
          <a:lstStyle/>
          <a:p>
            <a:pPr eaLnBrk="1" hangingPunct="1">
              <a:buFont typeface="Wingdings" pitchFamily="2" charset="2"/>
              <a:buNone/>
              <a:defRPr/>
            </a:pPr>
            <a:r>
              <a:rPr lang="it-IT" altLang="it-IT" sz="2800" i="1" smtClean="0">
                <a:latin typeface="Candara" panose="020E0502030303020204" pitchFamily="34" charset="0"/>
              </a:rPr>
              <a:t>2. Le disposizioni di cui al presente titolo non si applicano:</a:t>
            </a:r>
          </a:p>
          <a:p>
            <a:pPr eaLnBrk="1" hangingPunct="1">
              <a:buFont typeface="Wingdings" pitchFamily="2" charset="2"/>
              <a:buNone/>
              <a:defRPr/>
            </a:pPr>
            <a:r>
              <a:rPr lang="it-IT" altLang="it-IT" sz="2800" i="1" smtClean="0">
                <a:latin typeface="Candara" panose="020E0502030303020204" pitchFamily="34" charset="0"/>
              </a:rPr>
              <a:t>	a) ai mezzi di trasporto;</a:t>
            </a:r>
          </a:p>
          <a:p>
            <a:pPr eaLnBrk="1" hangingPunct="1">
              <a:buFont typeface="Wingdings" pitchFamily="2" charset="2"/>
              <a:buNone/>
              <a:defRPr/>
            </a:pPr>
            <a:r>
              <a:rPr lang="it-IT" altLang="it-IT" sz="2800" i="1" smtClean="0">
                <a:latin typeface="Candara" panose="020E0502030303020204" pitchFamily="34" charset="0"/>
              </a:rPr>
              <a:t>	b) ai cantieri temporanei o mobili;</a:t>
            </a:r>
          </a:p>
          <a:p>
            <a:pPr eaLnBrk="1" hangingPunct="1">
              <a:buFont typeface="Wingdings" pitchFamily="2" charset="2"/>
              <a:buNone/>
              <a:defRPr/>
            </a:pPr>
            <a:r>
              <a:rPr lang="it-IT" altLang="it-IT" sz="2800" i="1" smtClean="0">
                <a:latin typeface="Candara" panose="020E0502030303020204" pitchFamily="34" charset="0"/>
              </a:rPr>
              <a:t>	c) alle industrie estrattive;</a:t>
            </a:r>
          </a:p>
          <a:p>
            <a:pPr eaLnBrk="1" hangingPunct="1">
              <a:buFont typeface="Wingdings" pitchFamily="2" charset="2"/>
              <a:buNone/>
              <a:defRPr/>
            </a:pPr>
            <a:r>
              <a:rPr lang="it-IT" altLang="it-IT" sz="2800" i="1" smtClean="0">
                <a:latin typeface="Candara" panose="020E0502030303020204" pitchFamily="34" charset="0"/>
              </a:rPr>
              <a:t>	d) ai pescherecci;</a:t>
            </a:r>
          </a:p>
          <a:p>
            <a:pPr eaLnBrk="1" hangingPunct="1">
              <a:buFont typeface="Wingdings" pitchFamily="2" charset="2"/>
              <a:buNone/>
              <a:defRPr/>
            </a:pPr>
            <a:r>
              <a:rPr lang="it-IT" altLang="it-IT" sz="2800" i="1" smtClean="0">
                <a:latin typeface="Candara" panose="020E0502030303020204" pitchFamily="34" charset="0"/>
              </a:rPr>
              <a:t>	d-bis) ai campi, ai boschi e agli altri terreni facenti parte di un’azienda agricola o forestale.</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277813"/>
            <a:ext cx="8229600" cy="487362"/>
          </a:xfrm>
        </p:spPr>
        <p:txBody>
          <a:bodyPr/>
          <a:lstStyle/>
          <a:p>
            <a:pPr algn="l" eaLnBrk="1" hangingPunct="1">
              <a:defRPr/>
            </a:pPr>
            <a:r>
              <a:rPr lang="it-IT" altLang="it-IT" sz="1800" i="1" dirty="0" smtClean="0">
                <a:latin typeface="Tahoma" panose="020B0604030504040204" pitchFamily="34" charset="0"/>
              </a:rPr>
              <a:t>Geom.  Sergio </a:t>
            </a:r>
            <a:r>
              <a:rPr lang="it-IT" altLang="it-IT" sz="1800" i="1" dirty="0" err="1" smtClean="0">
                <a:latin typeface="Tahoma" panose="020B0604030504040204" pitchFamily="34" charset="0"/>
              </a:rPr>
              <a:t>Bettaccini</a:t>
            </a:r>
            <a:endParaRPr lang="it-IT" altLang="it-IT" sz="1800" i="1" dirty="0" smtClean="0">
              <a:latin typeface="Tahoma" panose="020B0604030504040204" pitchFamily="34" charset="0"/>
            </a:endParaRPr>
          </a:p>
        </p:txBody>
      </p:sp>
      <p:sp>
        <p:nvSpPr>
          <p:cNvPr id="9219" name="Rectangle 3"/>
          <p:cNvSpPr>
            <a:spLocks noGrp="1" noChangeArrowheads="1"/>
          </p:cNvSpPr>
          <p:nvPr>
            <p:ph type="body" idx="1"/>
          </p:nvPr>
        </p:nvSpPr>
        <p:spPr>
          <a:xfrm>
            <a:off x="457200" y="1125538"/>
            <a:ext cx="8435975" cy="5005387"/>
          </a:xfrm>
        </p:spPr>
        <p:txBody>
          <a:bodyPr/>
          <a:lstStyle/>
          <a:p>
            <a:pPr marL="609600" indent="-609600" eaLnBrk="1" hangingPunct="1">
              <a:lnSpc>
                <a:spcPct val="90000"/>
              </a:lnSpc>
              <a:buFont typeface="Wingdings" pitchFamily="2" charset="2"/>
              <a:buNone/>
              <a:defRPr/>
            </a:pPr>
            <a:r>
              <a:rPr lang="it-IT" altLang="it-IT" sz="2800" i="1" dirty="0" smtClean="0">
                <a:latin typeface="Candara" panose="020E0502030303020204" pitchFamily="34" charset="0"/>
              </a:rPr>
              <a:t>Articolo 63 – Requisiti di salute e di sicurezza.</a:t>
            </a:r>
          </a:p>
          <a:p>
            <a:pPr marL="609600" indent="-609600" eaLnBrk="1" hangingPunct="1">
              <a:lnSpc>
                <a:spcPct val="90000"/>
              </a:lnSpc>
              <a:buFont typeface="Wingdings" pitchFamily="2" charset="2"/>
              <a:buNone/>
              <a:defRPr/>
            </a:pPr>
            <a:endParaRPr lang="it-IT" altLang="it-IT" sz="2800" i="1" dirty="0" smtClean="0">
              <a:latin typeface="Candara" panose="020E0502030303020204" pitchFamily="34" charset="0"/>
            </a:endParaRPr>
          </a:p>
          <a:p>
            <a:pPr marL="609600" indent="-609600" eaLnBrk="1" hangingPunct="1">
              <a:lnSpc>
                <a:spcPct val="90000"/>
              </a:lnSpc>
              <a:buFont typeface="Wingdings" pitchFamily="2" charset="2"/>
              <a:buAutoNum type="arabicPeriod"/>
              <a:defRPr/>
            </a:pPr>
            <a:r>
              <a:rPr lang="it-IT" altLang="it-IT" sz="2800" i="1" dirty="0" smtClean="0">
                <a:latin typeface="Candara" panose="020E0502030303020204" pitchFamily="34" charset="0"/>
              </a:rPr>
              <a:t>I luoghi di lavoro devono essere conformi ai requisiti indicati </a:t>
            </a:r>
            <a:r>
              <a:rPr lang="it-IT" altLang="it-IT" sz="2800" i="1" dirty="0" smtClean="0">
                <a:latin typeface="Candara" panose="020E0502030303020204" pitchFamily="34" charset="0"/>
                <a:hlinkClick r:id="rId2" action="ppaction://hlinkfile"/>
              </a:rPr>
              <a:t>nell’Allegato IV</a:t>
            </a:r>
            <a:r>
              <a:rPr lang="it-IT" altLang="it-IT" sz="2800" i="1" dirty="0" smtClean="0">
                <a:latin typeface="Candara" panose="020E0502030303020204" pitchFamily="34" charset="0"/>
              </a:rPr>
              <a:t>.</a:t>
            </a:r>
          </a:p>
          <a:p>
            <a:pPr marL="609600" indent="-609600" eaLnBrk="1" hangingPunct="1">
              <a:lnSpc>
                <a:spcPct val="90000"/>
              </a:lnSpc>
              <a:buFont typeface="Wingdings" pitchFamily="2" charset="2"/>
              <a:buAutoNum type="arabicPeriod"/>
              <a:defRPr/>
            </a:pPr>
            <a:r>
              <a:rPr lang="it-IT" altLang="it-IT" sz="2800" i="1" dirty="0" smtClean="0">
                <a:latin typeface="Candara" panose="020E0502030303020204" pitchFamily="34" charset="0"/>
              </a:rPr>
              <a:t>I luoghi di lavoro devono essere strutturati tenendo conto, se del caso, dei lavoratori disabili.</a:t>
            </a:r>
          </a:p>
          <a:p>
            <a:pPr marL="609600" indent="-609600" eaLnBrk="1" hangingPunct="1">
              <a:lnSpc>
                <a:spcPct val="90000"/>
              </a:lnSpc>
              <a:buFont typeface="Wingdings" pitchFamily="2" charset="2"/>
              <a:buAutoNum type="arabicPeriod"/>
              <a:defRPr/>
            </a:pPr>
            <a:r>
              <a:rPr lang="it-IT" altLang="it-IT" sz="2800" i="1" dirty="0" smtClean="0">
                <a:latin typeface="Candara" panose="020E0502030303020204" pitchFamily="34" charset="0"/>
              </a:rPr>
              <a:t>L’obbligo di cui al comma 2 vige in particolare per le porte, le vie di circolazione, gli ascensori e le relative pulsantiere, le scale e gli accessi alle medesime, le docce, i gabinetti ed i posti di lavoro utilizzati da lavoratori disabili.</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277813"/>
            <a:ext cx="8229600" cy="414337"/>
          </a:xfrm>
        </p:spPr>
        <p:txBody>
          <a:bodyPr/>
          <a:lstStyle/>
          <a:p>
            <a:pPr algn="l" eaLnBrk="1" hangingPunct="1">
              <a:defRPr/>
            </a:pPr>
            <a:r>
              <a:rPr lang="it-IT" altLang="it-IT" sz="1800" i="1" smtClean="0">
                <a:latin typeface="Tahoma" panose="020B0604030504040204" pitchFamily="34" charset="0"/>
              </a:rPr>
              <a:t>Geom.  Sergio Bettaccini</a:t>
            </a:r>
          </a:p>
        </p:txBody>
      </p:sp>
      <p:sp>
        <p:nvSpPr>
          <p:cNvPr id="10243" name="Rectangle 3"/>
          <p:cNvSpPr>
            <a:spLocks noGrp="1" noChangeArrowheads="1"/>
          </p:cNvSpPr>
          <p:nvPr>
            <p:ph type="body" idx="1"/>
          </p:nvPr>
        </p:nvSpPr>
        <p:spPr>
          <a:xfrm>
            <a:off x="457200" y="1125538"/>
            <a:ext cx="8218488" cy="5256212"/>
          </a:xfrm>
        </p:spPr>
        <p:txBody>
          <a:bodyPr/>
          <a:lstStyle/>
          <a:p>
            <a:pPr marL="609600" indent="-609600" eaLnBrk="1" hangingPunct="1">
              <a:buFont typeface="Wingdings" pitchFamily="2" charset="2"/>
              <a:buNone/>
              <a:defRPr/>
            </a:pPr>
            <a:r>
              <a:rPr lang="it-IT" altLang="it-IT" sz="2400" i="1" smtClean="0">
                <a:latin typeface="Candara" panose="020E0502030303020204" pitchFamily="34" charset="0"/>
              </a:rPr>
              <a:t>Articolo 63 – Requisiti di salute e di sicurezza.</a:t>
            </a:r>
          </a:p>
          <a:p>
            <a:pPr marL="609600" indent="-609600" eaLnBrk="1" hangingPunct="1">
              <a:buFont typeface="Wingdings" pitchFamily="2" charset="2"/>
              <a:buNone/>
              <a:defRPr/>
            </a:pPr>
            <a:endParaRPr lang="it-IT" altLang="it-IT" sz="2400" i="1" smtClean="0">
              <a:latin typeface="Candara" panose="020E0502030303020204" pitchFamily="34" charset="0"/>
            </a:endParaRPr>
          </a:p>
          <a:p>
            <a:pPr marL="609600" indent="-609600" eaLnBrk="1" hangingPunct="1">
              <a:buFont typeface="Wingdings" pitchFamily="2" charset="2"/>
              <a:buAutoNum type="arabicPeriod" startAt="4"/>
              <a:defRPr/>
            </a:pPr>
            <a:r>
              <a:rPr lang="it-IT" altLang="it-IT" sz="2400" i="1" smtClean="0">
                <a:latin typeface="Candara" panose="020E0502030303020204" pitchFamily="34" charset="0"/>
              </a:rPr>
              <a:t>La disposizione di cui al comma 2 non si applica ai luoghi di lavoro già utilizzati prima del 1993; in ogni caso devono essere adottate misure idonee a consentire la mobilità e l’utilizzazione dei servizi sanitari e di igiene personale.</a:t>
            </a:r>
          </a:p>
          <a:p>
            <a:pPr marL="609600" indent="-609600" eaLnBrk="1" hangingPunct="1">
              <a:buFont typeface="Wingdings" pitchFamily="2" charset="2"/>
              <a:buAutoNum type="arabicPeriod" startAt="4"/>
              <a:defRPr/>
            </a:pPr>
            <a:r>
              <a:rPr lang="it-IT" altLang="it-IT" sz="2400" i="1" smtClean="0">
                <a:latin typeface="Candara" panose="020E0502030303020204" pitchFamily="34" charset="0"/>
              </a:rPr>
              <a:t>Ove vincoli urbanistici o architettonici ostino agli adempimenti di cui al comma 1 il datore di lavoro, previa consultazione del Rappresentante dei Lavoratori per la sicurezza e previa autorizzazione dell’organo di vigilanza territorialmente competente, adotta le misure alternative che garantiscono un livello di sicurezza equivalente.</a:t>
            </a:r>
          </a:p>
          <a:p>
            <a:pPr marL="609600" indent="-609600" eaLnBrk="1" hangingPunct="1">
              <a:buFont typeface="Wingdings" pitchFamily="2" charset="2"/>
              <a:buAutoNum type="arabicPeriod" startAt="4"/>
              <a:defRPr/>
            </a:pPr>
            <a:r>
              <a:rPr lang="it-IT" altLang="it-IT" sz="2400" i="1" smtClean="0">
                <a:latin typeface="Candara" panose="020E0502030303020204" pitchFamily="34" charset="0"/>
              </a:rPr>
              <a:t>Abrogato.</a:t>
            </a:r>
          </a:p>
          <a:p>
            <a:pPr marL="609600" indent="-609600" eaLnBrk="1" hangingPunct="1">
              <a:buFont typeface="Wingdings" pitchFamily="2" charset="2"/>
              <a:buNone/>
              <a:defRPr/>
            </a:pPr>
            <a:endParaRPr lang="it-IT" altLang="it-IT" sz="2400" i="1" smtClean="0">
              <a:latin typeface="Candara" panose="020E0502030303020204" pitchFamily="34" charset="0"/>
            </a:endParaRPr>
          </a:p>
          <a:p>
            <a:pPr marL="609600" indent="-609600" eaLnBrk="1" hangingPunct="1">
              <a:buFont typeface="Wingdings" pitchFamily="2" charset="2"/>
              <a:buNone/>
              <a:defRPr/>
            </a:pPr>
            <a:endParaRPr lang="it-IT" altLang="it-IT" sz="2800" smtClean="0"/>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277813"/>
            <a:ext cx="8229600" cy="414337"/>
          </a:xfrm>
        </p:spPr>
        <p:txBody>
          <a:bodyPr/>
          <a:lstStyle/>
          <a:p>
            <a:pPr algn="l" eaLnBrk="1" hangingPunct="1">
              <a:defRPr/>
            </a:pPr>
            <a:r>
              <a:rPr lang="it-IT" altLang="it-IT" sz="1800" i="1" smtClean="0">
                <a:latin typeface="Tahoma" panose="020B0604030504040204" pitchFamily="34" charset="0"/>
              </a:rPr>
              <a:t>Geom.  Sergio Bettaccini</a:t>
            </a:r>
          </a:p>
        </p:txBody>
      </p:sp>
      <p:sp>
        <p:nvSpPr>
          <p:cNvPr id="11267" name="Rectangle 3"/>
          <p:cNvSpPr>
            <a:spLocks noGrp="1" noChangeArrowheads="1"/>
          </p:cNvSpPr>
          <p:nvPr>
            <p:ph type="body" idx="1"/>
          </p:nvPr>
        </p:nvSpPr>
        <p:spPr>
          <a:xfrm>
            <a:off x="457200" y="1125538"/>
            <a:ext cx="8229600" cy="5005387"/>
          </a:xfrm>
        </p:spPr>
        <p:txBody>
          <a:bodyPr/>
          <a:lstStyle/>
          <a:p>
            <a:pPr marL="609600" indent="-609600" eaLnBrk="1" hangingPunct="1">
              <a:lnSpc>
                <a:spcPct val="80000"/>
              </a:lnSpc>
              <a:buFont typeface="Wingdings" pitchFamily="2" charset="2"/>
              <a:buNone/>
              <a:defRPr/>
            </a:pPr>
            <a:r>
              <a:rPr lang="it-IT" altLang="it-IT" sz="2400" i="1" smtClean="0">
                <a:latin typeface="Candara" panose="020E0502030303020204" pitchFamily="34" charset="0"/>
              </a:rPr>
              <a:t>Articolo 64 – Obblighi del Datore di Lavoro.</a:t>
            </a:r>
          </a:p>
          <a:p>
            <a:pPr marL="609600" indent="-609600" eaLnBrk="1" hangingPunct="1">
              <a:lnSpc>
                <a:spcPct val="80000"/>
              </a:lnSpc>
              <a:buFont typeface="Wingdings" pitchFamily="2" charset="2"/>
              <a:buNone/>
              <a:defRPr/>
            </a:pPr>
            <a:endParaRPr lang="it-IT" altLang="it-IT" sz="2400" i="1" smtClean="0">
              <a:latin typeface="Candara" panose="020E0502030303020204" pitchFamily="34" charset="0"/>
            </a:endParaRPr>
          </a:p>
          <a:p>
            <a:pPr marL="609600" indent="-609600" eaLnBrk="1" hangingPunct="1">
              <a:lnSpc>
                <a:spcPct val="80000"/>
              </a:lnSpc>
              <a:buFont typeface="Wingdings" pitchFamily="2" charset="2"/>
              <a:buAutoNum type="arabicPeriod"/>
              <a:defRPr/>
            </a:pPr>
            <a:r>
              <a:rPr lang="it-IT" altLang="it-IT" sz="2400" i="1" smtClean="0">
                <a:latin typeface="Candara" panose="020E0502030303020204" pitchFamily="34" charset="0"/>
              </a:rPr>
              <a:t>Il datore di Lavoro provvede affinché:</a:t>
            </a:r>
          </a:p>
          <a:p>
            <a:pPr marL="609600" indent="-609600" eaLnBrk="1" hangingPunct="1">
              <a:lnSpc>
                <a:spcPct val="80000"/>
              </a:lnSpc>
              <a:buFont typeface="Wingdings" pitchFamily="2" charset="2"/>
              <a:buNone/>
              <a:defRPr/>
            </a:pPr>
            <a:r>
              <a:rPr lang="it-IT" altLang="it-IT" sz="2400" i="1" smtClean="0">
                <a:latin typeface="Candara" panose="020E0502030303020204" pitchFamily="34" charset="0"/>
              </a:rPr>
              <a:t>	a) i luoghi di lavoro siano conformi ai requisiti di cui all’articolo 63, commi 1), 2), 3).</a:t>
            </a:r>
          </a:p>
          <a:p>
            <a:pPr marL="609600" indent="-609600" eaLnBrk="1" hangingPunct="1">
              <a:lnSpc>
                <a:spcPct val="80000"/>
              </a:lnSpc>
              <a:buFont typeface="Wingdings" pitchFamily="2" charset="2"/>
              <a:buNone/>
              <a:defRPr/>
            </a:pPr>
            <a:r>
              <a:rPr lang="it-IT" altLang="it-IT" sz="2400" i="1" smtClean="0">
                <a:latin typeface="Candara" panose="020E0502030303020204" pitchFamily="34" charset="0"/>
              </a:rPr>
              <a:t>	b) le vie di circolazione interne o all’aperto che conducono a uscite o ad uscite di emergenza e le uscite di emergenza, siano sgombre allo scopo di consentire l’utilizzazione in ogni evenienza.</a:t>
            </a:r>
          </a:p>
          <a:p>
            <a:pPr marL="609600" indent="-609600" eaLnBrk="1" hangingPunct="1">
              <a:lnSpc>
                <a:spcPct val="80000"/>
              </a:lnSpc>
              <a:buFont typeface="Wingdings" pitchFamily="2" charset="2"/>
              <a:buNone/>
              <a:defRPr/>
            </a:pPr>
            <a:r>
              <a:rPr lang="it-IT" altLang="it-IT" sz="2400" i="1" smtClean="0">
                <a:latin typeface="Candara" panose="020E0502030303020204" pitchFamily="34" charset="0"/>
              </a:rPr>
              <a:t>	c) i luoghi di lavoro, gli impianti e i dispositivi vengano sottoposti a regolare manutenzione tecnica e vengano eliminati, quanto più rapidamente possibile, i difetti rilevati che possano pregiudicare la sicurezza e la salute dei lavoratori.</a:t>
            </a:r>
          </a:p>
          <a:p>
            <a:pPr marL="609600" indent="-609600" eaLnBrk="1" hangingPunct="1">
              <a:lnSpc>
                <a:spcPct val="80000"/>
              </a:lnSpc>
              <a:buFont typeface="Wingdings" pitchFamily="2" charset="2"/>
              <a:buNone/>
              <a:defRPr/>
            </a:pPr>
            <a:endParaRPr lang="it-IT" altLang="it-IT" sz="2400" i="1" smtClean="0">
              <a:latin typeface="Candara" panose="020E0502030303020204" pitchFamily="34" charset="0"/>
            </a:endParaRP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277813"/>
            <a:ext cx="8229600" cy="487362"/>
          </a:xfrm>
        </p:spPr>
        <p:txBody>
          <a:bodyPr/>
          <a:lstStyle/>
          <a:p>
            <a:pPr algn="l" eaLnBrk="1" hangingPunct="1">
              <a:defRPr/>
            </a:pPr>
            <a:r>
              <a:rPr lang="it-IT" altLang="it-IT" sz="1800" i="1" smtClean="0">
                <a:latin typeface="Tahoma" panose="020B0604030504040204" pitchFamily="34" charset="0"/>
              </a:rPr>
              <a:t>Geom.  Sergio Bettaccini</a:t>
            </a:r>
            <a:endParaRPr lang="it-IT" altLang="it-IT" i="1" smtClean="0">
              <a:latin typeface="Candara" panose="020E0502030303020204" pitchFamily="34" charset="0"/>
            </a:endParaRPr>
          </a:p>
        </p:txBody>
      </p:sp>
      <p:sp>
        <p:nvSpPr>
          <p:cNvPr id="12291" name="Rectangle 3"/>
          <p:cNvSpPr>
            <a:spLocks noGrp="1" noChangeArrowheads="1"/>
          </p:cNvSpPr>
          <p:nvPr>
            <p:ph type="body" idx="1"/>
          </p:nvPr>
        </p:nvSpPr>
        <p:spPr>
          <a:xfrm>
            <a:off x="457200" y="1125538"/>
            <a:ext cx="8229600" cy="5005387"/>
          </a:xfrm>
        </p:spPr>
        <p:txBody>
          <a:bodyPr/>
          <a:lstStyle/>
          <a:p>
            <a:pPr marL="609600" indent="-609600" eaLnBrk="1" hangingPunct="1">
              <a:buFont typeface="Wingdings" pitchFamily="2" charset="2"/>
              <a:buNone/>
              <a:defRPr/>
            </a:pPr>
            <a:r>
              <a:rPr lang="it-IT" altLang="it-IT" sz="2400" i="1" smtClean="0">
                <a:latin typeface="Candara" panose="020E0502030303020204" pitchFamily="34" charset="0"/>
              </a:rPr>
              <a:t>Articolo 64 – Obblighi del Datore di Lavoro.</a:t>
            </a:r>
          </a:p>
          <a:p>
            <a:pPr marL="609600" indent="-609600" eaLnBrk="1" hangingPunct="1">
              <a:buFont typeface="Wingdings" pitchFamily="2" charset="2"/>
              <a:buNone/>
              <a:defRPr/>
            </a:pPr>
            <a:endParaRPr lang="it-IT" altLang="it-IT" sz="2400" i="1" smtClean="0">
              <a:latin typeface="Candara" panose="020E0502030303020204" pitchFamily="34" charset="0"/>
            </a:endParaRPr>
          </a:p>
          <a:p>
            <a:pPr marL="609600" indent="-609600" eaLnBrk="1" hangingPunct="1">
              <a:buFont typeface="Wingdings" pitchFamily="2" charset="2"/>
              <a:buNone/>
              <a:defRPr/>
            </a:pPr>
            <a:r>
              <a:rPr lang="it-IT" altLang="it-IT" sz="2400" i="1" smtClean="0">
                <a:latin typeface="Candara" panose="020E0502030303020204" pitchFamily="34" charset="0"/>
              </a:rPr>
              <a:t>	d) i luoghi di lavoro, gli impianti e i dispositivi vengano sottoposti a regolare pulitura, onde assicurare condizioni igieniche adeguate.</a:t>
            </a:r>
          </a:p>
          <a:p>
            <a:pPr marL="609600" indent="-609600" eaLnBrk="1" hangingPunct="1">
              <a:buFont typeface="Wingdings" pitchFamily="2" charset="2"/>
              <a:buNone/>
              <a:defRPr/>
            </a:pPr>
            <a:r>
              <a:rPr lang="it-IT" altLang="it-IT" sz="2400" i="1" smtClean="0">
                <a:latin typeface="Candara" panose="020E0502030303020204" pitchFamily="34" charset="0"/>
              </a:rPr>
              <a:t>	e) gli impianti e i dispositivi di sicurezza, destinati alla prevenzione o all’eliminazione dei pericoli, vengano sottoposti a regolare manutenzione e al controllo del loro funzionamento.</a:t>
            </a:r>
          </a:p>
          <a:p>
            <a:pPr marL="609600" indent="-609600" eaLnBrk="1" hangingPunct="1">
              <a:buFont typeface="Wingdings" pitchFamily="2" charset="2"/>
              <a:buNone/>
              <a:defRPr/>
            </a:pPr>
            <a:endParaRPr lang="it-IT" altLang="it-IT" sz="2400" i="1" smtClean="0">
              <a:latin typeface="Candara" panose="020E0502030303020204" pitchFamily="34" charset="0"/>
            </a:endParaRPr>
          </a:p>
          <a:p>
            <a:pPr marL="609600" indent="-609600" eaLnBrk="1" hangingPunct="1">
              <a:buFont typeface="Wingdings" pitchFamily="2" charset="2"/>
              <a:buNone/>
              <a:defRPr/>
            </a:pPr>
            <a:r>
              <a:rPr lang="it-IT" altLang="it-IT" sz="2400" i="1" smtClean="0">
                <a:latin typeface="Candara" panose="020E0502030303020204" pitchFamily="34" charset="0"/>
              </a:rPr>
              <a:t>(arresto da tre a sei mesi o ammenda da 1.000 a 4.800 euro, al Datore di lavoro e al Dirigente)</a:t>
            </a:r>
            <a:endParaRPr lang="it-IT" altLang="it-IT" sz="2800" smtClean="0"/>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57200" y="277813"/>
            <a:ext cx="8229600" cy="487362"/>
          </a:xfrm>
        </p:spPr>
        <p:txBody>
          <a:bodyPr/>
          <a:lstStyle/>
          <a:p>
            <a:pPr algn="l" eaLnBrk="1" hangingPunct="1">
              <a:defRPr/>
            </a:pPr>
            <a:r>
              <a:rPr lang="it-IT" altLang="it-IT" sz="1800" i="1" smtClean="0">
                <a:latin typeface="Tahoma" panose="020B0604030504040204" pitchFamily="34" charset="0"/>
              </a:rPr>
              <a:t>Geom.  Sergio Bettaccini</a:t>
            </a:r>
          </a:p>
        </p:txBody>
      </p:sp>
      <p:sp>
        <p:nvSpPr>
          <p:cNvPr id="13315" name="Rectangle 3"/>
          <p:cNvSpPr>
            <a:spLocks noGrp="1" noChangeArrowheads="1"/>
          </p:cNvSpPr>
          <p:nvPr>
            <p:ph type="body" idx="1"/>
          </p:nvPr>
        </p:nvSpPr>
        <p:spPr>
          <a:xfrm>
            <a:off x="457200" y="1268413"/>
            <a:ext cx="8229600" cy="4862512"/>
          </a:xfrm>
        </p:spPr>
        <p:txBody>
          <a:bodyPr/>
          <a:lstStyle/>
          <a:p>
            <a:pPr marL="609600" indent="-609600" eaLnBrk="1" hangingPunct="1">
              <a:lnSpc>
                <a:spcPct val="80000"/>
              </a:lnSpc>
              <a:buFont typeface="Wingdings" pitchFamily="2" charset="2"/>
              <a:buNone/>
              <a:defRPr/>
            </a:pPr>
            <a:r>
              <a:rPr lang="it-IT" altLang="it-IT" sz="2400" i="1" smtClean="0">
                <a:latin typeface="Candara" panose="020E0502030303020204" pitchFamily="34" charset="0"/>
              </a:rPr>
              <a:t>Articolo 65 – Locali sotterranei o semisotterranei.</a:t>
            </a:r>
          </a:p>
          <a:p>
            <a:pPr marL="609600" indent="-609600" eaLnBrk="1" hangingPunct="1">
              <a:lnSpc>
                <a:spcPct val="80000"/>
              </a:lnSpc>
              <a:buFont typeface="Wingdings" pitchFamily="2" charset="2"/>
              <a:buNone/>
              <a:defRPr/>
            </a:pPr>
            <a:endParaRPr lang="it-IT" altLang="it-IT" sz="2400" i="1" smtClean="0">
              <a:latin typeface="Candara" panose="020E0502030303020204" pitchFamily="34" charset="0"/>
            </a:endParaRPr>
          </a:p>
          <a:p>
            <a:pPr marL="609600" indent="-609600" eaLnBrk="1" hangingPunct="1">
              <a:lnSpc>
                <a:spcPct val="80000"/>
              </a:lnSpc>
              <a:buFont typeface="Wingdings" pitchFamily="2" charset="2"/>
              <a:buAutoNum type="arabicPeriod"/>
              <a:defRPr/>
            </a:pPr>
            <a:r>
              <a:rPr lang="it-IT" altLang="it-IT" sz="2400" i="1" smtClean="0">
                <a:latin typeface="Candara" panose="020E0502030303020204" pitchFamily="34" charset="0"/>
              </a:rPr>
              <a:t>E’ vietato destinare al lavoro locali chiusi sotterranei o semisotterranei.  </a:t>
            </a:r>
          </a:p>
          <a:p>
            <a:pPr marL="609600" indent="-609600" eaLnBrk="1" hangingPunct="1">
              <a:lnSpc>
                <a:spcPct val="80000"/>
              </a:lnSpc>
              <a:buFont typeface="Wingdings" pitchFamily="2" charset="2"/>
              <a:buNone/>
              <a:defRPr/>
            </a:pPr>
            <a:r>
              <a:rPr lang="it-IT" altLang="it-IT" sz="2400" i="1" smtClean="0">
                <a:latin typeface="Candara" panose="020E0502030303020204" pitchFamily="34" charset="0"/>
              </a:rPr>
              <a:t>	(arresto da tre a sei mesi o ammenda da 1.000 a 4.800 il Datore di lavoro e il Dirigente).</a:t>
            </a:r>
          </a:p>
          <a:p>
            <a:pPr marL="609600" indent="-609600" eaLnBrk="1" hangingPunct="1">
              <a:lnSpc>
                <a:spcPct val="80000"/>
              </a:lnSpc>
              <a:buFont typeface="Wingdings" pitchFamily="2" charset="2"/>
              <a:buAutoNum type="arabicPeriod" startAt="2"/>
              <a:defRPr/>
            </a:pPr>
            <a:r>
              <a:rPr lang="it-IT" altLang="it-IT" sz="2400" i="1" smtClean="0">
                <a:latin typeface="Candara" panose="020E0502030303020204" pitchFamily="34" charset="0"/>
              </a:rPr>
              <a:t>In deroga alle disposizioni di cui al comma 1), possono essere destinati al lavoro locali chiusi sotterranei o semisotterranei, quando ricorrano particolari esigenze tecniche. In tali casi il Datore di lavoro provvede ad assicurare idonee condizioni di aerazione, di illuminazione e di microclima.</a:t>
            </a:r>
          </a:p>
          <a:p>
            <a:pPr marL="609600" indent="-609600" eaLnBrk="1" hangingPunct="1">
              <a:lnSpc>
                <a:spcPct val="80000"/>
              </a:lnSpc>
              <a:buFont typeface="Wingdings" pitchFamily="2" charset="2"/>
              <a:buNone/>
              <a:defRPr/>
            </a:pPr>
            <a:r>
              <a:rPr lang="it-IT" altLang="it-IT" sz="2400" i="1" smtClean="0">
                <a:latin typeface="Candara" panose="020E0502030303020204" pitchFamily="34" charset="0"/>
              </a:rPr>
              <a:t>	(arresto da tre a sei mesi o ammenda da 1.000 a 4.800 il Datore di lavoro e il Dirigente).</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277813"/>
            <a:ext cx="8229600" cy="414337"/>
          </a:xfrm>
        </p:spPr>
        <p:txBody>
          <a:bodyPr/>
          <a:lstStyle/>
          <a:p>
            <a:pPr algn="l" eaLnBrk="1" hangingPunct="1">
              <a:defRPr/>
            </a:pPr>
            <a:r>
              <a:rPr lang="it-IT" altLang="it-IT" sz="1800" i="1" smtClean="0">
                <a:latin typeface="Tahoma" panose="020B0604030504040204" pitchFamily="34" charset="0"/>
              </a:rPr>
              <a:t>Geom.  Sergio Bettaccini</a:t>
            </a:r>
          </a:p>
        </p:txBody>
      </p:sp>
      <p:sp>
        <p:nvSpPr>
          <p:cNvPr id="14339" name="Rectangle 3"/>
          <p:cNvSpPr>
            <a:spLocks noGrp="1" noChangeArrowheads="1"/>
          </p:cNvSpPr>
          <p:nvPr>
            <p:ph type="body" idx="1"/>
          </p:nvPr>
        </p:nvSpPr>
        <p:spPr>
          <a:xfrm>
            <a:off x="457200" y="1052513"/>
            <a:ext cx="8229600" cy="5078412"/>
          </a:xfrm>
        </p:spPr>
        <p:txBody>
          <a:bodyPr/>
          <a:lstStyle/>
          <a:p>
            <a:pPr marL="609600" indent="-609600" eaLnBrk="1" hangingPunct="1">
              <a:buFont typeface="Wingdings" pitchFamily="2" charset="2"/>
              <a:buNone/>
              <a:defRPr/>
            </a:pPr>
            <a:r>
              <a:rPr lang="it-IT" altLang="it-IT" sz="2800" i="1" smtClean="0">
                <a:latin typeface="Candara" panose="020E0502030303020204" pitchFamily="34" charset="0"/>
              </a:rPr>
              <a:t>Articolo 65 – Locali sotterranei o semisotterranei.</a:t>
            </a:r>
          </a:p>
          <a:p>
            <a:pPr marL="609600" indent="-609600" eaLnBrk="1" hangingPunct="1">
              <a:buFont typeface="Wingdings" pitchFamily="2" charset="2"/>
              <a:buNone/>
              <a:defRPr/>
            </a:pPr>
            <a:endParaRPr lang="it-IT" altLang="it-IT" sz="2800" i="1" smtClean="0">
              <a:latin typeface="Candara" panose="020E0502030303020204" pitchFamily="34" charset="0"/>
            </a:endParaRPr>
          </a:p>
          <a:p>
            <a:pPr marL="609600" indent="-609600" eaLnBrk="1" hangingPunct="1">
              <a:buFont typeface="Wingdings" pitchFamily="2" charset="2"/>
              <a:buAutoNum type="arabicPeriod" startAt="3"/>
              <a:defRPr/>
            </a:pPr>
            <a:r>
              <a:rPr lang="it-IT" altLang="it-IT" sz="2800" i="1" smtClean="0">
                <a:latin typeface="Candara" panose="020E0502030303020204" pitchFamily="34" charset="0"/>
              </a:rPr>
              <a:t>L’organo di vigilanza può consentire l’uso dei locali chiusi sotterranei o semisotterranei anche per altre lavorazioni per le quali non ricorrono le esigenze tecniche, quando dette lavorazioni non diano luogo a d emissioni di agenti nocivi, sempre che siano rispettate le norme del presente decreto legislativo e si sia provveduto ad assicurare le condizioni di cui al comma 2).</a:t>
            </a:r>
          </a:p>
          <a:p>
            <a:pPr marL="609600" indent="-609600" eaLnBrk="1" hangingPunct="1">
              <a:buFont typeface="Wingdings" pitchFamily="2" charset="2"/>
              <a:buAutoNum type="arabicPeriod" startAt="3"/>
              <a:defRPr/>
            </a:pPr>
            <a:endParaRPr lang="it-IT" altLang="it-IT" sz="2800" i="1" smtClean="0">
              <a:latin typeface="Candara" panose="020E0502030303020204" pitchFamily="34" charset="0"/>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277813"/>
            <a:ext cx="8229600" cy="414337"/>
          </a:xfrm>
        </p:spPr>
        <p:txBody>
          <a:bodyPr/>
          <a:lstStyle/>
          <a:p>
            <a:pPr algn="l" eaLnBrk="1" hangingPunct="1">
              <a:defRPr/>
            </a:pPr>
            <a:r>
              <a:rPr lang="it-IT" altLang="it-IT" sz="1800" i="1" smtClean="0">
                <a:latin typeface="Tahoma" panose="020B0604030504040204" pitchFamily="34" charset="0"/>
              </a:rPr>
              <a:t>Geom.  Sergio Bettaccini</a:t>
            </a:r>
          </a:p>
        </p:txBody>
      </p:sp>
      <p:sp>
        <p:nvSpPr>
          <p:cNvPr id="15363" name="Rectangle 3"/>
          <p:cNvSpPr>
            <a:spLocks noGrp="1" noChangeArrowheads="1"/>
          </p:cNvSpPr>
          <p:nvPr>
            <p:ph type="body" idx="1"/>
          </p:nvPr>
        </p:nvSpPr>
        <p:spPr>
          <a:xfrm>
            <a:off x="250825" y="1052513"/>
            <a:ext cx="8642350" cy="5329237"/>
          </a:xfrm>
        </p:spPr>
        <p:txBody>
          <a:bodyPr/>
          <a:lstStyle/>
          <a:p>
            <a:pPr marL="609600" indent="-609600" eaLnBrk="1" hangingPunct="1">
              <a:lnSpc>
                <a:spcPct val="80000"/>
              </a:lnSpc>
              <a:buFont typeface="Wingdings" pitchFamily="2" charset="2"/>
              <a:buNone/>
              <a:defRPr/>
            </a:pPr>
            <a:r>
              <a:rPr lang="it-IT" altLang="it-IT" sz="2400" i="1" smtClean="0">
                <a:latin typeface="Candara" panose="020E0502030303020204" pitchFamily="34" charset="0"/>
              </a:rPr>
              <a:t>Articolo 66 – Lavori in ambienti sospetti di inquinamento.</a:t>
            </a:r>
          </a:p>
          <a:p>
            <a:pPr marL="609600" indent="-609600" eaLnBrk="1" hangingPunct="1">
              <a:lnSpc>
                <a:spcPct val="80000"/>
              </a:lnSpc>
              <a:buFont typeface="Wingdings" pitchFamily="2" charset="2"/>
              <a:buNone/>
              <a:defRPr/>
            </a:pPr>
            <a:endParaRPr lang="it-IT" altLang="it-IT" sz="2400" i="1" smtClean="0">
              <a:latin typeface="Candara" panose="020E0502030303020204" pitchFamily="34" charset="0"/>
            </a:endParaRPr>
          </a:p>
          <a:p>
            <a:pPr marL="609600" indent="-609600" eaLnBrk="1" hangingPunct="1">
              <a:lnSpc>
                <a:spcPct val="80000"/>
              </a:lnSpc>
              <a:buFont typeface="Wingdings" pitchFamily="2" charset="2"/>
              <a:buAutoNum type="arabicPeriod"/>
              <a:defRPr/>
            </a:pPr>
            <a:r>
              <a:rPr lang="it-IT" altLang="it-IT" sz="2400" i="1" smtClean="0">
                <a:latin typeface="Candara" panose="020E0502030303020204" pitchFamily="34" charset="0"/>
              </a:rPr>
              <a:t>E’ vietato consentire l’accesso dei lavoratori in pozzi neri, fogne, camini, fosse, gallerie e in generale in ambienti e recipienti , condutture, caldaie e simili, ove sia possibile il rilascio di gas deleteri, senza che sia stata preventivamente accertata l’assenza di pericolo per la vita e l’integrità fisica dei lavoratori medesimi, ovvero senza previo risanamento dell’atmosfera mediante ventilazione o altri mezzi idonei. Quando possa esservi dubbio sulla pericolosità dell’atmosfera, i lavoratori devono essere legati con cintura di sicurezza, vigilati per tutta la durata del lavoro e, ove occorra, forniti di apparecchi di protezione. L’apertura di accesso a detti luoghi deve avere dimensioni tali da poter consentire l’agevole recupero di un lavoratore privo di sensi.</a:t>
            </a:r>
          </a:p>
          <a:p>
            <a:pPr marL="609600" indent="-609600" eaLnBrk="1" hangingPunct="1">
              <a:lnSpc>
                <a:spcPct val="80000"/>
              </a:lnSpc>
              <a:buFont typeface="Wingdings" pitchFamily="2" charset="2"/>
              <a:buNone/>
              <a:defRPr/>
            </a:pPr>
            <a:r>
              <a:rPr lang="it-IT" altLang="it-IT" sz="2400" i="1" smtClean="0">
                <a:latin typeface="Candara" panose="020E0502030303020204" pitchFamily="34" charset="0"/>
              </a:rPr>
              <a:t>	(Arresto da tre a sei mesi o ammenda da 2.500 a 6.400 euro il Datore di lavoro e il Dirigente).</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277813"/>
            <a:ext cx="8229600" cy="414337"/>
          </a:xfrm>
        </p:spPr>
        <p:txBody>
          <a:bodyPr/>
          <a:lstStyle/>
          <a:p>
            <a:pPr algn="l" eaLnBrk="1" hangingPunct="1">
              <a:defRPr/>
            </a:pPr>
            <a:r>
              <a:rPr lang="it-IT" altLang="it-IT" sz="1800" i="1" smtClean="0">
                <a:latin typeface="Tahoma" panose="020B0604030504040204" pitchFamily="34" charset="0"/>
              </a:rPr>
              <a:t>Geom.  Sergio Bettaccini</a:t>
            </a:r>
          </a:p>
        </p:txBody>
      </p:sp>
      <p:sp>
        <p:nvSpPr>
          <p:cNvPr id="16387" name="Rectangle 3"/>
          <p:cNvSpPr>
            <a:spLocks noGrp="1" noChangeArrowheads="1"/>
          </p:cNvSpPr>
          <p:nvPr>
            <p:ph type="body" idx="1"/>
          </p:nvPr>
        </p:nvSpPr>
        <p:spPr>
          <a:xfrm>
            <a:off x="250825" y="1125538"/>
            <a:ext cx="8642350" cy="5005387"/>
          </a:xfrm>
        </p:spPr>
        <p:txBody>
          <a:bodyPr/>
          <a:lstStyle/>
          <a:p>
            <a:pPr marL="609600" indent="-609600" eaLnBrk="1" hangingPunct="1">
              <a:lnSpc>
                <a:spcPct val="90000"/>
              </a:lnSpc>
              <a:buFont typeface="Wingdings" pitchFamily="2" charset="2"/>
              <a:buNone/>
              <a:defRPr/>
            </a:pPr>
            <a:r>
              <a:rPr lang="it-IT" altLang="it-IT" sz="2800" i="1" smtClean="0">
                <a:latin typeface="Candara" panose="020E0502030303020204" pitchFamily="34" charset="0"/>
              </a:rPr>
              <a:t>Articolo 67 – Notifiche all’organo di vigilanza competente per territorio.</a:t>
            </a:r>
          </a:p>
          <a:p>
            <a:pPr marL="609600" indent="-609600" eaLnBrk="1" hangingPunct="1">
              <a:lnSpc>
                <a:spcPct val="90000"/>
              </a:lnSpc>
              <a:buFont typeface="Wingdings" pitchFamily="2" charset="2"/>
              <a:buNone/>
              <a:defRPr/>
            </a:pPr>
            <a:endParaRPr lang="it-IT" altLang="it-IT" sz="2800" i="1" smtClean="0">
              <a:latin typeface="Candara" panose="020E0502030303020204" pitchFamily="34" charset="0"/>
            </a:endParaRPr>
          </a:p>
          <a:p>
            <a:pPr marL="609600" indent="-609600" eaLnBrk="1" hangingPunct="1">
              <a:lnSpc>
                <a:spcPct val="90000"/>
              </a:lnSpc>
              <a:buFont typeface="Wingdings" pitchFamily="2" charset="2"/>
              <a:buAutoNum type="arabicPeriod"/>
              <a:defRPr/>
            </a:pPr>
            <a:r>
              <a:rPr lang="it-IT" altLang="it-IT" sz="2800" i="1" smtClean="0">
                <a:latin typeface="Candara" panose="020E0502030303020204" pitchFamily="34" charset="0"/>
              </a:rPr>
              <a:t>La costruzione e la realizzazione di edifici o locali da adibire  a lavorazioni industriali, nonché gli ampliamenti e le ristrutturazioni di quelli esistenti, devono essere eseguiti nel rispetto della normativa di settore ed essere notificati all’organo di vigilanza competente per territorio.</a:t>
            </a:r>
          </a:p>
          <a:p>
            <a:pPr marL="609600" indent="-609600" eaLnBrk="1" hangingPunct="1">
              <a:lnSpc>
                <a:spcPct val="90000"/>
              </a:lnSpc>
              <a:buFont typeface="Wingdings" pitchFamily="2" charset="2"/>
              <a:buNone/>
              <a:defRPr/>
            </a:pPr>
            <a:r>
              <a:rPr lang="it-IT" altLang="it-IT" sz="2800" i="1" smtClean="0">
                <a:latin typeface="Candara" panose="020E0502030303020204" pitchFamily="34" charset="0"/>
              </a:rPr>
              <a:t>	(Sanzione amministrativa pecuniaria da 500 a 1.800 euro il datore di lavoro e il Dirigente).</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277813"/>
            <a:ext cx="8229600" cy="414337"/>
          </a:xfrm>
        </p:spPr>
        <p:txBody>
          <a:bodyPr/>
          <a:lstStyle/>
          <a:p>
            <a:pPr algn="l" eaLnBrk="1" hangingPunct="1">
              <a:defRPr/>
            </a:pPr>
            <a:r>
              <a:rPr lang="it-IT" altLang="it-IT" sz="1800" i="1" smtClean="0">
                <a:latin typeface="Tahoma" panose="020B0604030504040204" pitchFamily="34" charset="0"/>
              </a:rPr>
              <a:t>Geom.  Sergio Bettaccini</a:t>
            </a:r>
          </a:p>
        </p:txBody>
      </p:sp>
      <p:sp>
        <p:nvSpPr>
          <p:cNvPr id="17411" name="Rectangle 3"/>
          <p:cNvSpPr>
            <a:spLocks noGrp="1" noChangeArrowheads="1"/>
          </p:cNvSpPr>
          <p:nvPr>
            <p:ph type="body" idx="1"/>
          </p:nvPr>
        </p:nvSpPr>
        <p:spPr>
          <a:xfrm>
            <a:off x="457200" y="1125538"/>
            <a:ext cx="8229600" cy="5005387"/>
          </a:xfrm>
        </p:spPr>
        <p:txBody>
          <a:bodyPr/>
          <a:lstStyle/>
          <a:p>
            <a:pPr marL="609600" indent="-609600" eaLnBrk="1" hangingPunct="1">
              <a:lnSpc>
                <a:spcPct val="80000"/>
              </a:lnSpc>
              <a:buFont typeface="Wingdings" pitchFamily="2" charset="2"/>
              <a:buNone/>
              <a:defRPr/>
            </a:pPr>
            <a:r>
              <a:rPr lang="it-IT" altLang="it-IT" sz="2400" i="1" smtClean="0">
                <a:latin typeface="Candara" panose="020E0502030303020204" pitchFamily="34" charset="0"/>
              </a:rPr>
              <a:t>Articolo 67 – Notifiche all’organo di vigilanza competente per territorio.</a:t>
            </a:r>
          </a:p>
          <a:p>
            <a:pPr marL="609600" indent="-609600" eaLnBrk="1" hangingPunct="1">
              <a:lnSpc>
                <a:spcPct val="80000"/>
              </a:lnSpc>
              <a:buFont typeface="Wingdings" pitchFamily="2" charset="2"/>
              <a:buNone/>
              <a:defRPr/>
            </a:pPr>
            <a:endParaRPr lang="it-IT" altLang="it-IT" sz="2400" i="1" smtClean="0">
              <a:latin typeface="Candara" panose="020E0502030303020204" pitchFamily="34" charset="0"/>
            </a:endParaRPr>
          </a:p>
          <a:p>
            <a:pPr marL="609600" indent="-609600" eaLnBrk="1" hangingPunct="1">
              <a:lnSpc>
                <a:spcPct val="80000"/>
              </a:lnSpc>
              <a:buFont typeface="Wingdings" pitchFamily="2" charset="2"/>
              <a:buAutoNum type="arabicPeriod" startAt="2"/>
              <a:defRPr/>
            </a:pPr>
            <a:r>
              <a:rPr lang="it-IT" altLang="it-IT" sz="2400" i="1" smtClean="0">
                <a:latin typeface="Candara" panose="020E0502030303020204" pitchFamily="34" charset="0"/>
              </a:rPr>
              <a:t>La notifica di cui al comma 1), deve indicare gli aspetti considerati nella valutazione e relativi:</a:t>
            </a:r>
          </a:p>
          <a:p>
            <a:pPr marL="609600" indent="-609600" eaLnBrk="1" hangingPunct="1">
              <a:lnSpc>
                <a:spcPct val="80000"/>
              </a:lnSpc>
              <a:buFont typeface="Wingdings" pitchFamily="2" charset="2"/>
              <a:buNone/>
              <a:defRPr/>
            </a:pPr>
            <a:r>
              <a:rPr lang="it-IT" altLang="it-IT" sz="2400" i="1" smtClean="0">
                <a:latin typeface="Candara" panose="020E0502030303020204" pitchFamily="34" charset="0"/>
              </a:rPr>
              <a:t>	a) alla descrizione dell’oggetto delle lavorazioni e delle principali modalità di esecuzione delle stesse;</a:t>
            </a:r>
          </a:p>
          <a:p>
            <a:pPr marL="609600" indent="-609600" eaLnBrk="1" hangingPunct="1">
              <a:lnSpc>
                <a:spcPct val="80000"/>
              </a:lnSpc>
              <a:buFont typeface="Wingdings" pitchFamily="2" charset="2"/>
              <a:buNone/>
              <a:defRPr/>
            </a:pPr>
            <a:r>
              <a:rPr lang="it-IT" altLang="it-IT" sz="2400" i="1" smtClean="0">
                <a:latin typeface="Candara" panose="020E0502030303020204" pitchFamily="34" charset="0"/>
              </a:rPr>
              <a:t>	b) alla descrizione delle caratteristiche dei locali e degli impianti.</a:t>
            </a:r>
          </a:p>
          <a:p>
            <a:pPr marL="609600" indent="-609600" eaLnBrk="1" hangingPunct="1">
              <a:lnSpc>
                <a:spcPct val="80000"/>
              </a:lnSpc>
              <a:buFont typeface="Wingdings" pitchFamily="2" charset="2"/>
              <a:buNone/>
              <a:defRPr/>
            </a:pPr>
            <a:r>
              <a:rPr lang="it-IT" altLang="it-IT" sz="2400" i="1" smtClean="0">
                <a:latin typeface="Candara" panose="020E0502030303020204" pitchFamily="34" charset="0"/>
              </a:rPr>
              <a:t>	Entro Trenta giorni dalla data della notifica, l’organo di vigilanza territorialmente competente può chiedere ulteriori dati e prescrivere modificazioni in relazione ai dati notificati.</a:t>
            </a:r>
          </a:p>
          <a:p>
            <a:pPr marL="609600" indent="-609600" eaLnBrk="1" hangingPunct="1">
              <a:lnSpc>
                <a:spcPct val="80000"/>
              </a:lnSpc>
              <a:buFont typeface="Wingdings" pitchFamily="2" charset="2"/>
              <a:buNone/>
              <a:defRPr/>
            </a:pPr>
            <a:r>
              <a:rPr lang="it-IT" altLang="it-IT" sz="2400" i="1" smtClean="0">
                <a:latin typeface="Candara" panose="020E0502030303020204" pitchFamily="34" charset="0"/>
              </a:rPr>
              <a:t>	(Sanzione amministrativa pecuniaria da 500 a 1.800 euro il datore di lavoro e il Dirigente).</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277813"/>
            <a:ext cx="8229600" cy="414337"/>
          </a:xfrm>
        </p:spPr>
        <p:txBody>
          <a:bodyPr/>
          <a:lstStyle/>
          <a:p>
            <a:pPr algn="l" eaLnBrk="1" hangingPunct="1">
              <a:defRPr/>
            </a:pPr>
            <a:r>
              <a:rPr lang="it-IT" altLang="it-IT" sz="1800" i="1" smtClean="0">
                <a:latin typeface="Tahoma" panose="020B0604030504040204" pitchFamily="34" charset="0"/>
              </a:rPr>
              <a:t>Geom.  Sergio Bettaccini</a:t>
            </a:r>
          </a:p>
        </p:txBody>
      </p:sp>
      <p:sp>
        <p:nvSpPr>
          <p:cNvPr id="18435" name="Rectangle 3"/>
          <p:cNvSpPr>
            <a:spLocks noGrp="1" noChangeArrowheads="1"/>
          </p:cNvSpPr>
          <p:nvPr>
            <p:ph type="body" idx="1"/>
          </p:nvPr>
        </p:nvSpPr>
        <p:spPr/>
        <p:txBody>
          <a:bodyPr/>
          <a:lstStyle/>
          <a:p>
            <a:pPr marL="609600" indent="-609600" eaLnBrk="1" hangingPunct="1">
              <a:lnSpc>
                <a:spcPct val="90000"/>
              </a:lnSpc>
              <a:buFont typeface="Wingdings" pitchFamily="2" charset="2"/>
              <a:buNone/>
              <a:defRPr/>
            </a:pPr>
            <a:r>
              <a:rPr lang="it-IT" altLang="it-IT" sz="2800" i="1" smtClean="0">
                <a:latin typeface="Candara" panose="020E0502030303020204" pitchFamily="34" charset="0"/>
              </a:rPr>
              <a:t>Articolo 67 – Notifiche all’organo di vigilanza competente per territorio.</a:t>
            </a:r>
          </a:p>
          <a:p>
            <a:pPr marL="609600" indent="-609600" eaLnBrk="1" hangingPunct="1">
              <a:lnSpc>
                <a:spcPct val="90000"/>
              </a:lnSpc>
              <a:buFont typeface="Wingdings" pitchFamily="2" charset="2"/>
              <a:buNone/>
              <a:defRPr/>
            </a:pPr>
            <a:endParaRPr lang="it-IT" altLang="it-IT" sz="2800" i="1" smtClean="0">
              <a:latin typeface="Candara" panose="020E0502030303020204" pitchFamily="34" charset="0"/>
            </a:endParaRPr>
          </a:p>
          <a:p>
            <a:pPr marL="609600" indent="-609600" eaLnBrk="1" hangingPunct="1">
              <a:lnSpc>
                <a:spcPct val="90000"/>
              </a:lnSpc>
              <a:buFont typeface="Wingdings" pitchFamily="2" charset="2"/>
              <a:buAutoNum type="arabicPeriod" startAt="3"/>
              <a:defRPr/>
            </a:pPr>
            <a:r>
              <a:rPr lang="it-IT" altLang="it-IT" sz="2800" i="1" smtClean="0">
                <a:latin typeface="Candara" panose="020E0502030303020204" pitchFamily="34" charset="0"/>
              </a:rPr>
              <a:t>La notifica di cui al presente articolo si applica ai luoghi di lavoro ove è prevista la presenza di più di tre lavoratori. </a:t>
            </a:r>
          </a:p>
          <a:p>
            <a:pPr marL="609600" indent="-609600" eaLnBrk="1" hangingPunct="1">
              <a:lnSpc>
                <a:spcPct val="90000"/>
              </a:lnSpc>
              <a:buFont typeface="Wingdings" pitchFamily="2" charset="2"/>
              <a:buAutoNum type="arabicPeriod" startAt="3"/>
              <a:defRPr/>
            </a:pPr>
            <a:r>
              <a:rPr lang="it-IT" altLang="it-IT" sz="2800" i="1" smtClean="0">
                <a:latin typeface="Candara" panose="020E0502030303020204" pitchFamily="34" charset="0"/>
              </a:rPr>
              <a:t>La notifica di cui al presente articolo è valida ai fini delle eliminazioni e delle semplificazioni di cui all’articolo 53, comma 5.</a:t>
            </a:r>
          </a:p>
          <a:p>
            <a:pPr marL="609600" indent="-609600" eaLnBrk="1" hangingPunct="1">
              <a:lnSpc>
                <a:spcPct val="90000"/>
              </a:lnSpc>
              <a:buFont typeface="Wingdings" pitchFamily="2" charset="2"/>
              <a:buNone/>
              <a:defRPr/>
            </a:pPr>
            <a:r>
              <a:rPr lang="it-IT" altLang="it-IT" sz="2800" i="1" smtClean="0">
                <a:latin typeface="Candara" panose="020E0502030303020204" pitchFamily="34" charset="0"/>
              </a:rPr>
              <a:t>	</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277813"/>
            <a:ext cx="8229600" cy="487362"/>
          </a:xfrm>
        </p:spPr>
        <p:txBody>
          <a:bodyPr/>
          <a:lstStyle/>
          <a:p>
            <a:pPr algn="l" eaLnBrk="1" hangingPunct="1">
              <a:defRPr/>
            </a:pPr>
            <a:r>
              <a:rPr lang="it-IT" altLang="it-IT" sz="1800" i="1" smtClean="0">
                <a:latin typeface="Tahoma" panose="020B0604030504040204" pitchFamily="34" charset="0"/>
              </a:rPr>
              <a:t>Geom.  Sergio Bettaccini</a:t>
            </a:r>
          </a:p>
        </p:txBody>
      </p:sp>
      <p:sp>
        <p:nvSpPr>
          <p:cNvPr id="19459" name="Rectangle 3"/>
          <p:cNvSpPr>
            <a:spLocks noGrp="1" noChangeArrowheads="1"/>
          </p:cNvSpPr>
          <p:nvPr>
            <p:ph type="body" idx="1"/>
          </p:nvPr>
        </p:nvSpPr>
        <p:spPr>
          <a:xfrm>
            <a:off x="250825" y="1052513"/>
            <a:ext cx="8713788" cy="5078412"/>
          </a:xfrm>
        </p:spPr>
        <p:txBody>
          <a:bodyPr/>
          <a:lstStyle/>
          <a:p>
            <a:pPr marL="609600" indent="-609600" eaLnBrk="1" hangingPunct="1">
              <a:lnSpc>
                <a:spcPct val="90000"/>
              </a:lnSpc>
              <a:buFont typeface="Wingdings" pitchFamily="2" charset="2"/>
              <a:buNone/>
              <a:defRPr/>
            </a:pPr>
            <a:r>
              <a:rPr lang="it-IT" altLang="it-IT" sz="2800" i="1" smtClean="0">
                <a:latin typeface="Candara" panose="020E0502030303020204" pitchFamily="34" charset="0"/>
              </a:rPr>
              <a:t>Capo II   Sanzioni.</a:t>
            </a:r>
          </a:p>
          <a:p>
            <a:pPr marL="609600" indent="-609600" eaLnBrk="1" hangingPunct="1">
              <a:lnSpc>
                <a:spcPct val="90000"/>
              </a:lnSpc>
              <a:buFont typeface="Wingdings" pitchFamily="2" charset="2"/>
              <a:buNone/>
              <a:defRPr/>
            </a:pPr>
            <a:endParaRPr lang="it-IT" altLang="it-IT" sz="2800" i="1" smtClean="0">
              <a:latin typeface="Candara" panose="020E0502030303020204" pitchFamily="34" charset="0"/>
            </a:endParaRPr>
          </a:p>
          <a:p>
            <a:pPr marL="609600" indent="-609600" eaLnBrk="1" hangingPunct="1">
              <a:lnSpc>
                <a:spcPct val="90000"/>
              </a:lnSpc>
              <a:buFont typeface="Wingdings" pitchFamily="2" charset="2"/>
              <a:buNone/>
              <a:defRPr/>
            </a:pPr>
            <a:r>
              <a:rPr lang="it-IT" altLang="it-IT" sz="2800" i="1" smtClean="0">
                <a:latin typeface="Candara" panose="020E0502030303020204" pitchFamily="34" charset="0"/>
              </a:rPr>
              <a:t>Articolo 68 – Sanzioni per il Datore di lavoro e il Dirigente.</a:t>
            </a:r>
          </a:p>
          <a:p>
            <a:pPr marL="609600" indent="-609600" eaLnBrk="1" hangingPunct="1">
              <a:lnSpc>
                <a:spcPct val="90000"/>
              </a:lnSpc>
              <a:buFont typeface="Wingdings" pitchFamily="2" charset="2"/>
              <a:buAutoNum type="arabicPeriod"/>
              <a:defRPr/>
            </a:pPr>
            <a:r>
              <a:rPr lang="it-IT" altLang="it-IT" sz="2800" i="1" smtClean="0">
                <a:latin typeface="Candara" panose="020E0502030303020204" pitchFamily="34" charset="0"/>
              </a:rPr>
              <a:t>Il datore di lavoro e il dirigente sono puniti:</a:t>
            </a:r>
          </a:p>
          <a:p>
            <a:pPr marL="609600" indent="-609600" eaLnBrk="1" hangingPunct="1">
              <a:lnSpc>
                <a:spcPct val="90000"/>
              </a:lnSpc>
              <a:buFont typeface="Wingdings" pitchFamily="2" charset="2"/>
              <a:buNone/>
              <a:defRPr/>
            </a:pPr>
            <a:r>
              <a:rPr lang="it-IT" altLang="it-IT" sz="2800" i="1" smtClean="0">
                <a:latin typeface="Candara" panose="020E0502030303020204" pitchFamily="34" charset="0"/>
              </a:rPr>
              <a:t>	a) con l’arresto da tre a sei mesi o con l’ammenda da 2.500 a 6.400 euro per la violazione dell’art. 66;</a:t>
            </a:r>
          </a:p>
          <a:p>
            <a:pPr marL="609600" indent="-609600" eaLnBrk="1" hangingPunct="1">
              <a:lnSpc>
                <a:spcPct val="90000"/>
              </a:lnSpc>
              <a:buFont typeface="Wingdings" pitchFamily="2" charset="2"/>
              <a:buNone/>
              <a:defRPr/>
            </a:pPr>
            <a:r>
              <a:rPr lang="it-IT" altLang="it-IT" sz="2800" i="1" smtClean="0">
                <a:latin typeface="Candara" panose="020E0502030303020204" pitchFamily="34" charset="0"/>
              </a:rPr>
              <a:t>	b) con l’arresto da due a quattro mesi o con l’ammenda da 1.000 a 4.800 euro per la violazione degli art. 64 comma 1) e art. 65 commi 1) e 2);</a:t>
            </a:r>
          </a:p>
          <a:p>
            <a:pPr marL="609600" indent="-609600" eaLnBrk="1" hangingPunct="1">
              <a:lnSpc>
                <a:spcPct val="90000"/>
              </a:lnSpc>
              <a:buFont typeface="Wingdings" pitchFamily="2" charset="2"/>
              <a:buNone/>
              <a:defRPr/>
            </a:pPr>
            <a:r>
              <a:rPr lang="it-IT" altLang="it-IT" sz="2800" i="1" smtClean="0">
                <a:latin typeface="Candara" panose="020E0502030303020204" pitchFamily="34" charset="0"/>
              </a:rPr>
              <a:t>	c) con la sanzione amministrativa pecuniaria da 500 a 1.800 euro per la violazione dell’art. 67, commi 1) e 2);</a:t>
            </a:r>
            <a:endParaRPr lang="it-IT" altLang="it-IT" sz="2800" smtClean="0"/>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277813"/>
            <a:ext cx="8229600" cy="558800"/>
          </a:xfrm>
        </p:spPr>
        <p:txBody>
          <a:bodyPr/>
          <a:lstStyle/>
          <a:p>
            <a:pPr algn="l" eaLnBrk="1" hangingPunct="1">
              <a:defRPr/>
            </a:pPr>
            <a:r>
              <a:rPr lang="it-IT" altLang="it-IT" sz="1800" i="1" smtClean="0">
                <a:latin typeface="Tahoma" panose="020B0604030504040204" pitchFamily="34" charset="0"/>
              </a:rPr>
              <a:t>Geom.  Sergio Bettaccini</a:t>
            </a:r>
          </a:p>
        </p:txBody>
      </p:sp>
      <p:sp>
        <p:nvSpPr>
          <p:cNvPr id="20483" name="Rectangle 3"/>
          <p:cNvSpPr>
            <a:spLocks noGrp="1" noChangeArrowheads="1"/>
          </p:cNvSpPr>
          <p:nvPr>
            <p:ph type="body" idx="1"/>
          </p:nvPr>
        </p:nvSpPr>
        <p:spPr/>
        <p:txBody>
          <a:bodyPr/>
          <a:lstStyle/>
          <a:p>
            <a:pPr marL="609600" indent="-609600" eaLnBrk="1" hangingPunct="1">
              <a:buFont typeface="Wingdings" pitchFamily="2" charset="2"/>
              <a:buNone/>
              <a:defRPr/>
            </a:pPr>
            <a:r>
              <a:rPr lang="it-IT" altLang="it-IT" sz="2400" i="1" smtClean="0">
                <a:latin typeface="Candara" panose="020E0502030303020204" pitchFamily="34" charset="0"/>
              </a:rPr>
              <a:t>Articolo 68 – Sanzioni per il Datore di lavoro e il Dirigente.</a:t>
            </a:r>
          </a:p>
          <a:p>
            <a:pPr marL="609600" indent="-609600" eaLnBrk="1" hangingPunct="1">
              <a:buFont typeface="Wingdings" pitchFamily="2" charset="2"/>
              <a:buNone/>
              <a:defRPr/>
            </a:pPr>
            <a:endParaRPr lang="it-IT" altLang="it-IT" sz="2400" i="1" smtClean="0">
              <a:latin typeface="Candara" panose="020E0502030303020204" pitchFamily="34" charset="0"/>
            </a:endParaRPr>
          </a:p>
          <a:p>
            <a:pPr marL="609600" indent="-609600" eaLnBrk="1" hangingPunct="1">
              <a:buFont typeface="Wingdings" pitchFamily="2" charset="2"/>
              <a:buAutoNum type="arabicPeriod" startAt="2"/>
              <a:defRPr/>
            </a:pPr>
            <a:r>
              <a:rPr lang="it-IT" altLang="it-IT" sz="2400" i="1" smtClean="0">
                <a:latin typeface="Candara" panose="020E0502030303020204" pitchFamily="34" charset="0"/>
              </a:rPr>
              <a:t>La violazione di più precetti riconducibili alla categoria omogenea di requisiti di sicurezza relativi ai luoghi di lavoro di cui all’allegato IV, punti 1.1, 1.2, 1.3, 1.4, 1.5, 1.6, 1.7, 1.8, 1.9, 1.10, 1.11, 1.12, 1.13, 1.14, 2.1, 2.2, 3, 4, 6.1, 6.2, 6.3, 6.4, 6.5, 6.6, è considerata una unica violazione ed è punita con la pena prevista dal comma 1, lett. b).</a:t>
            </a:r>
          </a:p>
          <a:p>
            <a:pPr marL="609600" indent="-609600" eaLnBrk="1" hangingPunct="1">
              <a:buFont typeface="Wingdings" pitchFamily="2" charset="2"/>
              <a:buNone/>
              <a:defRPr/>
            </a:pPr>
            <a:r>
              <a:rPr lang="it-IT" altLang="it-IT" sz="2400" i="1" smtClean="0">
                <a:latin typeface="Candara" panose="020E0502030303020204" pitchFamily="34" charset="0"/>
              </a:rPr>
              <a:t>	L’organo di vigilanza è tenuto a precisare in ogni caso, in sede di contestazione, i diversi precetti violati.</a:t>
            </a: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algn="l" eaLnBrk="1" hangingPunct="1">
              <a:defRPr/>
            </a:pPr>
            <a:r>
              <a:rPr lang="it-IT" altLang="it-IT" sz="1800" i="1" smtClean="0">
                <a:latin typeface="Tahoma" panose="020B0604030504040204" pitchFamily="34" charset="0"/>
              </a:rPr>
              <a:t>Geom.  Sergio Bettaccini</a:t>
            </a:r>
          </a:p>
        </p:txBody>
      </p:sp>
      <p:sp>
        <p:nvSpPr>
          <p:cNvPr id="21507" name="Rectangle 3"/>
          <p:cNvSpPr>
            <a:spLocks noGrp="1" noChangeArrowheads="1"/>
          </p:cNvSpPr>
          <p:nvPr>
            <p:ph type="body" idx="1"/>
          </p:nvPr>
        </p:nvSpPr>
        <p:spPr/>
        <p:txBody>
          <a:bodyPr/>
          <a:lstStyle/>
          <a:p>
            <a:pPr eaLnBrk="1" hangingPunct="1">
              <a:buFont typeface="Wingdings" pitchFamily="2" charset="2"/>
              <a:buNone/>
              <a:defRPr/>
            </a:pPr>
            <a:endParaRPr lang="it-IT" altLang="it-IT" dirty="0" smtClean="0"/>
          </a:p>
          <a:p>
            <a:pPr eaLnBrk="1" hangingPunct="1">
              <a:buFont typeface="Wingdings" pitchFamily="2" charset="2"/>
              <a:buNone/>
              <a:defRPr/>
            </a:pPr>
            <a:endParaRPr lang="it-IT" altLang="it-IT" dirty="0" smtClean="0"/>
          </a:p>
        </p:txBody>
      </p:sp>
    </p:spTree>
  </p:cSld>
  <p:clrMapOvr>
    <a:masterClrMapping/>
  </p:clrMapOvr>
  <p:transition/>
</p:sld>
</file>

<file path=ppt/theme/theme1.xml><?xml version="1.0" encoding="utf-8"?>
<a:theme xmlns:a="http://schemas.openxmlformats.org/drawingml/2006/main" name="Raggio">
  <a:themeElements>
    <a:clrScheme name="Raggio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Raggi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Raggio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Raggio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Raggio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Raggio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Raggio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Raggio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Raggio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Raggio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Raggio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Beam</Template>
  <TotalTime>136</TotalTime>
  <Words>882</Words>
  <Application>Microsoft Office PowerPoint</Application>
  <PresentationFormat>Presentazione su schermo (4:3)</PresentationFormat>
  <Paragraphs>91</Paragraphs>
  <Slides>16</Slides>
  <Notes>0</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16</vt:i4>
      </vt:variant>
    </vt:vector>
  </HeadingPairs>
  <TitlesOfParts>
    <vt:vector size="23" baseType="lpstr">
      <vt:lpstr>Arial</vt:lpstr>
      <vt:lpstr>Wingdings</vt:lpstr>
      <vt:lpstr>Calibri</vt:lpstr>
      <vt:lpstr>Castellar</vt:lpstr>
      <vt:lpstr>Tahoma</vt:lpstr>
      <vt:lpstr>Candara</vt:lpstr>
      <vt:lpstr>Raggio</vt:lpstr>
      <vt:lpstr>D.LGS. 81/08 TITOLO  II</vt:lpstr>
      <vt:lpstr>Geom.  Sergio Bettaccini </vt:lpstr>
      <vt:lpstr>Geom.  Sergio Bettaccini</vt:lpstr>
      <vt:lpstr>Geom.  Sergio Bettaccini</vt:lpstr>
      <vt:lpstr>Geom.  Sergio Bettaccini</vt:lpstr>
      <vt:lpstr>Geom.  Sergio Bettaccini</vt:lpstr>
      <vt:lpstr>Geom.  Sergio Bettaccini</vt:lpstr>
      <vt:lpstr>Geom.  Sergio Bettaccini</vt:lpstr>
      <vt:lpstr>Geom.  Sergio Bettaccini</vt:lpstr>
      <vt:lpstr>Geom.  Sergio Bettaccini</vt:lpstr>
      <vt:lpstr>Geom.  Sergio Bettaccini</vt:lpstr>
      <vt:lpstr>Geom.  Sergio Bettaccini</vt:lpstr>
      <vt:lpstr>Geom.  Sergio Bettaccini</vt:lpstr>
      <vt:lpstr>Geom.  Sergio Bettaccini</vt:lpstr>
      <vt:lpstr>Geom.  Sergio Bettaccini</vt:lpstr>
      <vt:lpstr>Geom.  Sergio Bettaccini</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D.LGS. 81/08 TITOLO  II</dc:title>
  <dc:creator>SERGIO BETTACCINI</dc:creator>
  <cp:lastModifiedBy>Asus</cp:lastModifiedBy>
  <cp:revision>5</cp:revision>
  <dcterms:created xsi:type="dcterms:W3CDTF">2013-04-16T22:02:41Z</dcterms:created>
  <dcterms:modified xsi:type="dcterms:W3CDTF">2014-05-22T13:20:54Z</dcterms:modified>
</cp:coreProperties>
</file>